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Default Extension="fntdata" ContentType="application/x-fontdata"/>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_rels/presentation.xml.rels" ContentType="application/vnd.openxmlformats-package.relationships+xml"/>
  <Override PartName="/ppt/presentation.xml" ContentType="application/vnd.openxmlformats-officedocument.presentationml.presentation.main+xml"/>
  <Override PartName="/ppt/presProps.xml" ContentType="application/vnd.openxmlformats-officedocument.presentationml.presProps+xml"/>
  <Override PartName="/ppt/theme/theme1.xml" ContentType="application/vnd.openxmlformats-officedocument.theme+xml"/>
  <Override PartName="/ppt/theme/theme15.xml" ContentType="application/vnd.openxmlformats-officedocument.theme+xml"/>
  <Override PartName="/ppt/slideLayouts/_rels/slideLayout14.xml.rels" ContentType="application/vnd.openxmlformats-package.relationships+xml"/>
  <Override PartName="/ppt/slideLayouts/_rels/slideLayout9.xml.rels" ContentType="application/vnd.openxmlformats-package.relationships+xml"/>
  <Override PartName="/ppt/slideLayouts/_rels/slideLayout7.xml.rels" ContentType="application/vnd.openxmlformats-package.relationships+xml"/>
  <Override PartName="/ppt/slideLayouts/_rels/slideLayout3.xml.rels" ContentType="application/vnd.openxmlformats-package.relationships+xml"/>
  <Override PartName="/ppt/slideLayouts/_rels/slideLayout6.xml.rels" ContentType="application/vnd.openxmlformats-package.relationships+xml"/>
  <Override PartName="/ppt/slideLayouts/_rels/slideLayout4.xml.rels" ContentType="application/vnd.openxmlformats-package.relationships+xml"/>
  <Override PartName="/ppt/slideLayouts/_rels/slideLayout2.xml.rels" ContentType="application/vnd.openxmlformats-package.relationships+xml"/>
  <Override PartName="/ppt/slideLayouts/_rels/slideLayout11.xml.rels" ContentType="application/vnd.openxmlformats-package.relationships+xml"/>
  <Override PartName="/ppt/slideLayouts/_rels/slideLayout12.xml.rels" ContentType="application/vnd.openxmlformats-package.relationships+xml"/>
  <Override PartName="/ppt/slideLayouts/_rels/slideLayout13.xml.rels" ContentType="application/vnd.openxmlformats-package.relationships+xml"/>
  <Override PartName="/ppt/slideLayouts/_rels/slideLayout10.xml.rels" ContentType="application/vnd.openxmlformats-package.relationships+xml"/>
  <Override PartName="/ppt/slideLayouts/_rels/slideLayout8.xml.rels" ContentType="application/vnd.openxmlformats-package.relationships+xml"/>
  <Override PartName="/ppt/slideLayouts/_rels/slideLayout5.xml.rels" ContentType="application/vnd.openxmlformats-package.relationships+xml"/>
  <Override PartName="/ppt/slideLayouts/_rels/slideLayout1.xml.rels" ContentType="application/vnd.openxmlformats-package.relationships+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slideLayouts/slideLayout13.xml" ContentType="application/vnd.openxmlformats-officedocument.presentationml.slideLayout+xml"/>
  <Override PartName="/ppt/slideLayouts/slideLayout5.xml" ContentType="application/vnd.openxmlformats-officedocument.presentationml.slideLayout+xml"/>
  <Override PartName="/ppt/slideLayouts/slideLayout10.xml" ContentType="application/vnd.openxmlformats-officedocument.presentationml.slideLayout+xml"/>
  <Override PartName="/ppt/slideLayouts/slideLayout7.xml" ContentType="application/vnd.openxmlformats-officedocument.presentationml.slideLayout+xml"/>
  <Override PartName="/ppt/slideLayouts/slideLayout6.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2.xml" ContentType="application/vnd.openxmlformats-officedocument.presentationml.slideLayout+xml"/>
  <Override PartName="/ppt/slideLayouts/slideLayout12.xml" ContentType="application/vnd.openxmlformats-officedocument.presentationml.slideLayout+xml"/>
  <Override PartName="/ppt/slideLayouts/slideLayout4.xml" ContentType="application/vnd.openxmlformats-officedocument.presentationml.slideLayout+xml"/>
  <Override PartName="/ppt/slideLayouts/slideLayout11.xml" ContentType="application/vnd.openxmlformats-officedocument.presentationml.slideLayout+xml"/>
  <Override PartName="/ppt/slideLayouts/slideLayout14.xml" ContentType="application/vnd.openxmlformats-officedocument.presentationml.slideLayout+xml"/>
  <Override PartName="/ppt/media/image1.jpeg" ContentType="image/jpeg"/>
  <Override PartName="/ppt/media/image41.png" ContentType="image/png"/>
  <Override PartName="/ppt/media/image2.jpeg" ContentType="image/jpeg"/>
  <Override PartName="/ppt/media/image4.jpeg" ContentType="image/jpeg"/>
  <Override PartName="/ppt/media/image5.jpeg" ContentType="image/jpeg"/>
  <Override PartName="/ppt/media/image38.png" ContentType="image/png"/>
  <Override PartName="/ppt/media/image22.png" ContentType="image/png"/>
  <Override PartName="/ppt/media/image28.png" ContentType="image/png"/>
  <Override PartName="/ppt/media/image3.jpeg" ContentType="image/jpeg"/>
  <Override PartName="/ppt/media/image35.png" ContentType="image/png"/>
  <Override PartName="/ppt/media/image10.tif" ContentType="image/tiff"/>
  <Override PartName="/ppt/media/image21.png" ContentType="image/png"/>
  <Override PartName="/ppt/media/image12.jpeg" ContentType="image/jpeg"/>
  <Override PartName="/ppt/media/image34.png" ContentType="image/png"/>
  <Override PartName="/ppt/media/image11.jpeg" ContentType="image/jpeg"/>
  <Override PartName="/ppt/media/image19.png" ContentType="image/png"/>
  <Override PartName="/ppt/media/image14.png" ContentType="image/png"/>
  <Override PartName="/ppt/media/image7.jpeg" ContentType="image/jpeg"/>
  <Override PartName="/ppt/media/image32.png" ContentType="image/png"/>
  <Override PartName="/ppt/media/image31.png" ContentType="image/png"/>
  <Override PartName="/ppt/media/image20.png" ContentType="image/png"/>
  <Override PartName="/ppt/media/image44.png" ContentType="image/png"/>
  <Override PartName="/ppt/media/image8.png" ContentType="image/png"/>
  <Override PartName="/ppt/media/image42.png" ContentType="image/png"/>
  <Override PartName="/ppt/media/image23.wmf" ContentType="image/x-wmf"/>
  <Override PartName="/ppt/media/image6.jpeg" ContentType="image/jpeg"/>
  <Override PartName="/ppt/media/image24.tif" ContentType="image/tiff"/>
  <Override PartName="/ppt/media/image25.png" ContentType="image/png"/>
  <Override PartName="/ppt/media/image26.png" ContentType="image/png"/>
  <Override PartName="/ppt/media/image17.png" ContentType="image/png"/>
  <Override PartName="/ppt/media/image45.png" ContentType="image/png"/>
  <Override PartName="/ppt/media/image36.png" ContentType="image/png"/>
  <Override PartName="/ppt/media/image27.png" ContentType="image/png"/>
  <Override PartName="/ppt/media/image43.png" ContentType="image/png"/>
  <Override PartName="/ppt/media/image30.wmf" ContentType="image/x-wmf"/>
  <Override PartName="/ppt/media/image33.png" ContentType="image/png"/>
  <Override PartName="/ppt/media/image16.png" ContentType="image/png"/>
  <Override PartName="/ppt/media/image9.jpeg" ContentType="image/jpeg"/>
  <Override PartName="/ppt/media/image29.png" ContentType="image/png"/>
  <Override PartName="/ppt/media/image37.png" ContentType="image/png"/>
  <Override PartName="/ppt/media/image18.wmf" ContentType="image/x-wmf"/>
  <Override PartName="/ppt/media/image13.png" ContentType="image/png"/>
  <Override PartName="/ppt/media/image15.png" ContentType="image/png"/>
  <Override PartName="/ppt/media/image39.png" ContentType="image/png"/>
  <Override PartName="/ppt/media/image40.png" ContentType="image/png"/>
  <Override PartName="/ppt/slideMasters/_rels/slideMaster1.xml.rels" ContentType="application/vnd.openxmlformats-package.relationships+xml"/>
  <Override PartName="/ppt/slideMasters/slideMaster1.xml" ContentType="application/vnd.openxmlformats-officedocument.presentationml.slideMaster+xml"/>
  <Override PartName="/ppt/slides/slide2.xml" ContentType="application/vnd.openxmlformats-officedocument.presentationml.slide+xml"/>
  <Override PartName="/ppt/slides/slide10.xml" ContentType="application/vnd.openxmlformats-officedocument.presentationml.slide+xml"/>
  <Override PartName="/ppt/slides/slide3.xml" ContentType="application/vnd.openxmlformats-officedocument.presentationml.slide+xml"/>
  <Override PartName="/ppt/slides/slide17.xml" ContentType="application/vnd.openxmlformats-officedocument.presentationml.slide+xml"/>
  <Override PartName="/ppt/slides/slide5.xml" ContentType="application/vnd.openxmlformats-officedocument.presentationml.slide+xml"/>
  <Override PartName="/ppt/slides/slide33.xml" ContentType="application/vnd.openxmlformats-officedocument.presentationml.slide+xml"/>
  <Override PartName="/ppt/slides/slide21.xml" ContentType="application/vnd.openxmlformats-officedocument.presentationml.slide+xml"/>
  <Override PartName="/ppt/slides/slide6.xml" ContentType="application/vnd.openxmlformats-officedocument.presentationml.slide+xml"/>
  <Override PartName="/ppt/slides/slide9.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1.xml" ContentType="application/vnd.openxmlformats-officedocument.presentationml.slide+xml"/>
  <Override PartName="/ppt/slides/slide13.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6.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27.xml" ContentType="application/vnd.openxmlformats-officedocument.presentationml.slide+xml"/>
  <Override PartName="/ppt/slides/slide30.xml" ContentType="application/vnd.openxmlformats-officedocument.presentationml.slide+xml"/>
  <Override PartName="/ppt/slides/slide19.xml" ContentType="application/vnd.openxmlformats-officedocument.presentationml.slide+xml"/>
  <Override PartName="/ppt/slides/slide25.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22.xml" ContentType="application/vnd.openxmlformats-officedocument.presentationml.slide+xml"/>
  <Override PartName="/ppt/slides/slide29.xml" ContentType="application/vnd.openxmlformats-officedocument.presentationml.slide+xml"/>
  <Override PartName="/ppt/slides/slide35.xml" ContentType="application/vnd.openxmlformats-officedocument.presentationml.slide+xml"/>
  <Override PartName="/ppt/slides/slide32.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37.xml" ContentType="application/vnd.openxmlformats-officedocument.presentationml.slide+xml"/>
  <Override PartName="/ppt/slides/slide16.xml" ContentType="application/vnd.openxmlformats-officedocument.presentationml.slide+xml"/>
  <Override PartName="/ppt/slides/slide38.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34.xml" ContentType="application/vnd.openxmlformats-officedocument.presentationml.slide+xml"/>
  <Override PartName="/ppt/slides/slide41.xml" ContentType="application/vnd.openxmlformats-officedocument.presentationml.slide+xml"/>
  <Override PartName="/ppt/slides/slide31.xml" ContentType="application/vnd.openxmlformats-officedocument.presentationml.slide+xml"/>
  <Override PartName="/ppt/slides/slide8.xml" ContentType="application/vnd.openxmlformats-officedocument.presentationml.slide+xml"/>
  <Override PartName="/ppt/slides/slide43.xml" ContentType="application/vnd.openxmlformats-officedocument.presentationml.slide+xml"/>
  <Override PartName="/ppt/slides/slide46.xml" ContentType="application/vnd.openxmlformats-officedocument.presentationml.slide+xml"/>
  <Override PartName="/ppt/slides/slide20.xml" ContentType="application/vnd.openxmlformats-officedocument.presentationml.slide+xml"/>
  <Override PartName="/ppt/slides/slide51.xml" ContentType="application/vnd.openxmlformats-officedocument.presentationml.slide+xml"/>
  <Override PartName="/ppt/slides/_rels/slide51.xml.rels" ContentType="application/vnd.openxmlformats-package.relationships+xml"/>
  <Override PartName="/ppt/slides/_rels/slide18.xml.rels" ContentType="application/vnd.openxmlformats-package.relationships+xml"/>
  <Override PartName="/ppt/slides/_rels/slide50.xml.rels" ContentType="application/vnd.openxmlformats-package.relationships+xml"/>
  <Override PartName="/ppt/slides/_rels/slide21.xml.rels" ContentType="application/vnd.openxmlformats-package.relationships+xml"/>
  <Override PartName="/ppt/slides/_rels/slide17.xml.rels" ContentType="application/vnd.openxmlformats-package.relationships+xml"/>
  <Override PartName="/ppt/slides/_rels/slide3.xml.rels" ContentType="application/vnd.openxmlformats-package.relationships+xml"/>
  <Override PartName="/ppt/slides/_rels/slide5.xml.rels" ContentType="application/vnd.openxmlformats-package.relationships+xml"/>
  <Override PartName="/ppt/slides/_rels/slide2.xml.rels" ContentType="application/vnd.openxmlformats-package.relationships+xml"/>
  <Override PartName="/ppt/slides/_rels/slide43.xml.rels" ContentType="application/vnd.openxmlformats-package.relationships+xml"/>
  <Override PartName="/ppt/slides/_rels/slide6.xml.rels" ContentType="application/vnd.openxmlformats-package.relationships+xml"/>
  <Override PartName="/ppt/slides/_rels/slide1.xml.rels" ContentType="application/vnd.openxmlformats-package.relationships+xml"/>
  <Override PartName="/ppt/slides/_rels/slide39.xml.rels" ContentType="application/vnd.openxmlformats-package.relationships+xml"/>
  <Override PartName="/ppt/slides/_rels/slide44.xml.rels" ContentType="application/vnd.openxmlformats-package.relationships+xml"/>
  <Override PartName="/ppt/slides/_rels/slide41.xml.rels" ContentType="application/vnd.openxmlformats-package.relationships+xml"/>
  <Override PartName="/ppt/slides/_rels/slide38.xml.rels" ContentType="application/vnd.openxmlformats-package.relationships+xml"/>
  <Override PartName="/ppt/slides/_rels/slide37.xml.rels" ContentType="application/vnd.openxmlformats-package.relationships+xml"/>
  <Override PartName="/ppt/slides/_rels/slide9.xml.rels" ContentType="application/vnd.openxmlformats-package.relationships+xml"/>
  <Override PartName="/ppt/slides/_rels/slide47.xml.rels" ContentType="application/vnd.openxmlformats-package.relationships+xml"/>
  <Override PartName="/ppt/slides/_rels/slide30.xml.rels" ContentType="application/vnd.openxmlformats-package.relationships+xml"/>
  <Override PartName="/ppt/slides/_rels/slide49.xml.rels" ContentType="application/vnd.openxmlformats-package.relationships+xml"/>
  <Override PartName="/ppt/slides/_rels/slide33.xml.rels" ContentType="application/vnd.openxmlformats-package.relationships+xml"/>
  <Override PartName="/ppt/slides/_rels/slide34.xml.rels" ContentType="application/vnd.openxmlformats-package.relationships+xml"/>
  <Override PartName="/ppt/slides/_rels/slide40.xml.rels" ContentType="application/vnd.openxmlformats-package.relationships+xml"/>
  <Override PartName="/ppt/slides/_rels/slide8.xml.rels" ContentType="application/vnd.openxmlformats-package.relationships+xml"/>
  <Override PartName="/ppt/slides/_rels/slide48.xml.rels" ContentType="application/vnd.openxmlformats-package.relationships+xml"/>
  <Override PartName="/ppt/slides/_rels/slide35.xml.rels" ContentType="application/vnd.openxmlformats-package.relationships+xml"/>
  <Override PartName="/ppt/slides/_rels/slide32.xml.rels" ContentType="application/vnd.openxmlformats-package.relationships+xml"/>
  <Override PartName="/ppt/slides/_rels/slide42.xml.rels" ContentType="application/vnd.openxmlformats-package.relationships+xml"/>
  <Override PartName="/ppt/slides/_rels/slide27.xml.rels" ContentType="application/vnd.openxmlformats-package.relationships+xml"/>
  <Override PartName="/ppt/slides/_rels/slide46.xml.rels" ContentType="application/vnd.openxmlformats-package.relationships+xml"/>
  <Override PartName="/ppt/slides/_rels/slide25.xml.rels" ContentType="application/vnd.openxmlformats-package.relationships+xml"/>
  <Override PartName="/ppt/slides/_rels/slide10.xml.rels" ContentType="application/vnd.openxmlformats-package.relationships+xml"/>
  <Override PartName="/ppt/slides/_rels/slide24.xml.rels" ContentType="application/vnd.openxmlformats-package.relationships+xml"/>
  <Override PartName="/ppt/slides/_rels/slide28.xml.rels" ContentType="application/vnd.openxmlformats-package.relationships+xml"/>
  <Override PartName="/ppt/slides/_rels/slide36.xml.rels" ContentType="application/vnd.openxmlformats-package.relationships+xml"/>
  <Override PartName="/ppt/slides/_rels/slide29.xml.rels" ContentType="application/vnd.openxmlformats-package.relationships+xml"/>
  <Override PartName="/ppt/slides/_rels/slide45.xml.rels" ContentType="application/vnd.openxmlformats-package.relationships+xml"/>
  <Override PartName="/ppt/slides/_rels/slide26.xml.rels" ContentType="application/vnd.openxmlformats-package.relationships+xml"/>
  <Override PartName="/ppt/slides/_rels/slide16.xml.rels" ContentType="application/vnd.openxmlformats-package.relationships+xml"/>
  <Override PartName="/ppt/slides/_rels/slide23.xml.rels" ContentType="application/vnd.openxmlformats-package.relationships+xml"/>
  <Override PartName="/ppt/slides/_rels/slide22.xml.rels" ContentType="application/vnd.openxmlformats-package.relationships+xml"/>
  <Override PartName="/ppt/slides/_rels/slide14.xml.rels" ContentType="application/vnd.openxmlformats-package.relationships+xml"/>
  <Override PartName="/ppt/slides/_rels/slide13.xml.rels" ContentType="application/vnd.openxmlformats-package.relationships+xml"/>
  <Override PartName="/ppt/slides/_rels/slide31.xml.rels" ContentType="application/vnd.openxmlformats-package.relationships+xml"/>
  <Override PartName="/ppt/slides/_rels/slide12.xml.rels" ContentType="application/vnd.openxmlformats-package.relationships+xml"/>
  <Override PartName="/ppt/slides/_rels/slide20.xml.rels" ContentType="application/vnd.openxmlformats-package.relationships+xml"/>
  <Override PartName="/ppt/slides/_rels/slide11.xml.rels" ContentType="application/vnd.openxmlformats-package.relationships+xml"/>
  <Override PartName="/ppt/slides/_rels/slide15.xml.rels" ContentType="application/vnd.openxmlformats-package.relationships+xml"/>
  <Override PartName="/ppt/slides/_rels/slide19.xml.rels" ContentType="application/vnd.openxmlformats-package.relationships+xml"/>
  <Override PartName="/ppt/slides/_rels/slide7.xml.rels" ContentType="application/vnd.openxmlformats-package.relationships+xml"/>
  <Override PartName="/ppt/slides/_rels/slide4.xml.rels" ContentType="application/vnd.openxmlformats-package.relationships+xml"/>
  <Override PartName="/ppt/slides/slide42.xml" ContentType="application/vnd.openxmlformats-officedocument.presentationml.slide+xml"/>
  <Override PartName="/ppt/slides/slide47.xml" ContentType="application/vnd.openxmlformats-officedocument.presentationml.slide+xml"/>
  <Override PartName="/ppt/slides/slide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_rels/notesMaster1.xml.rels" ContentType="application/vnd.openxmlformats-package.relationships+xml"/>
  <Override PartName="/ppt/notesMasters/notesMaster1.xml" ContentType="application/vnd.openxmlformats-officedocument.presentationml.notesMaster+xml"/>
  <Override PartName="/ppt/notesSlides/_rels/notesSlide50.xml.rels" ContentType="application/vnd.openxmlformats-package.relationships+xml"/>
  <Override PartName="/ppt/notesSlides/_rels/notesSlide36.xml.rels" ContentType="application/vnd.openxmlformats-package.relationships+xml"/>
  <Override PartName="/ppt/notesSlides/_rels/notesSlide32.xml.rels" ContentType="application/vnd.openxmlformats-package.relationships+xml"/>
  <Override PartName="/ppt/notesSlides/_rels/notesSlide24.xml.rels" ContentType="application/vnd.openxmlformats-package.relationships+xml"/>
  <Override PartName="/ppt/notesSlides/_rels/notesSlide30.xml.rels" ContentType="application/vnd.openxmlformats-package.relationships+xml"/>
  <Override PartName="/ppt/notesSlides/_rels/notesSlide5.xml.rels" ContentType="application/vnd.openxmlformats-package.relationships+xml"/>
  <Override PartName="/ppt/notesSlides/_rels/notesSlide2.xml.rels" ContentType="application/vnd.openxmlformats-package.relationships+xml"/>
  <Override PartName="/ppt/notesSlides/_rels/notesSlide29.xml.rels" ContentType="application/vnd.openxmlformats-package.relationships+xml"/>
  <Override PartName="/ppt/notesSlides/_rels/notesSlide26.xml.rels" ContentType="application/vnd.openxmlformats-package.relationships+xml"/>
  <Override PartName="/ppt/notesSlides/_rels/notesSlide21.xml.rels" ContentType="application/vnd.openxmlformats-package.relationships+xml"/>
  <Override PartName="/ppt/notesSlides/_rels/notesSlide22.xml.rels" ContentType="application/vnd.openxmlformats-package.relationships+xml"/>
  <Override PartName="/ppt/notesSlides/_rels/notesSlide41.xml.rels" ContentType="application/vnd.openxmlformats-package.relationships+xml"/>
  <Override PartName="/ppt/notesSlides/_rels/notesSlide31.xml.rels" ContentType="application/vnd.openxmlformats-package.relationships+xml"/>
  <Override PartName="/ppt/notesSlides/_rels/notesSlide4.xml.rels" ContentType="application/vnd.openxmlformats-package.relationships+xml"/>
  <Override PartName="/ppt/notesSlides/_rels/notesSlide27.xml.rels" ContentType="application/vnd.openxmlformats-package.relationships+xml"/>
  <Override PartName="/ppt/notesSlides/_rels/notesSlide3.xml.rels" ContentType="application/vnd.openxmlformats-package.relationships+xml"/>
  <Override PartName="/ppt/notesSlides/_rels/notesSlide28.xml.rels" ContentType="application/vnd.openxmlformats-package.relationships+xml"/>
  <Override PartName="/ppt/notesSlides/_rels/notesSlide33.xml.rels" ContentType="application/vnd.openxmlformats-package.relationships+xml"/>
  <Override PartName="/ppt/notesSlides/_rels/notesSlide11.xml.rels" ContentType="application/vnd.openxmlformats-package.relationships+xml"/>
  <Override PartName="/ppt/notesSlides/notesSlide3.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xml" ContentType="application/vnd.openxmlformats-officedocument.presentationml.notesSlide+xml"/>
  <Override PartName="/ppt/notesSlides/notesSlide5.xml" ContentType="application/vnd.openxmlformats-officedocument.presentationml.notesSlide+xml"/>
  <Override PartName="/ppt/notesSlides/notesSlide24.xml" ContentType="application/vnd.openxmlformats-officedocument.presentationml.notesSlide+xml"/>
  <Override PartName="/ppt/notesSlides/notesSlide4.xml" ContentType="application/vnd.openxmlformats-officedocument.presentationml.notesSlide+xml"/>
  <Override PartName="/ppt/notesSlides/notesSlide29.xml" ContentType="application/vnd.openxmlformats-officedocument.presentationml.notesSlide+xml"/>
  <Override PartName="/ppt/notesSlides/notesSlide27.xml" ContentType="application/vnd.openxmlformats-officedocument.presentationml.notesSlide+xml"/>
  <Override PartName="/ppt/notesSlides/notesSlide11.xml" ContentType="application/vnd.openxmlformats-officedocument.presentationml.notesSlide+xml"/>
  <Override PartName="/ppt/notesSlides/notesSlide41.xml" ContentType="application/vnd.openxmlformats-officedocument.presentationml.notesSlide+xml"/>
  <Override PartName="/ppt/notesSlides/notesSlide30.xml" ContentType="application/vnd.openxmlformats-officedocument.presentationml.notesSlide+xml"/>
  <Override PartName="/ppt/notesSlides/notesSlide33.xml" ContentType="application/vnd.openxmlformats-officedocument.presentationml.notesSlide+xml"/>
  <Override PartName="/ppt/notesSlides/notesSlide31.xml" ContentType="application/vnd.openxmlformats-officedocument.presentationml.notesSlide+xml"/>
  <Override PartName="/ppt/notesSlides/notesSlide26.xml" ContentType="application/vnd.openxmlformats-officedocument.presentationml.notesSlide+xml"/>
  <Override PartName="/ppt/notesSlides/notesSlide28.xml" ContentType="application/vnd.openxmlformats-officedocument.presentationml.notesSlide+xml"/>
  <Override PartName="/ppt/notesSlides/notesSlide32.xml" ContentType="application/vnd.openxmlformats-officedocument.presentationml.notesSlide+xml"/>
  <Override PartName="/ppt/notesSlides/notesSlide36.xml" ContentType="application/vnd.openxmlformats-officedocument.presentationml.notesSlide+xml"/>
  <Override PartName="/ppt/notesSlides/notesSlide50.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Lst>
  <p:notesMasterIdLst>
    <p:notesMasterId r:id="rId3"/>
  </p:notes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5" r:id="rId43"/>
    <p:sldId id="296" r:id="rId44"/>
    <p:sldId id="297" r:id="rId45"/>
    <p:sldId id="298" r:id="rId46"/>
    <p:sldId id="299" r:id="rId47"/>
    <p:sldId id="300" r:id="rId48"/>
    <p:sldId id="301" r:id="rId49"/>
    <p:sldId id="302" r:id="rId50"/>
    <p:sldId id="303" r:id="rId51"/>
    <p:sldId id="304" r:id="rId52"/>
    <p:sldId id="305" r:id="rId53"/>
    <p:sldId id="306" r:id="rId54"/>
  </p:sldIdLst>
  <p:sldSz cx="9144000" cy="5143500"/>
  <p:notesSz cx="6858000" cy="9144000"/>
</p:presentation>
</file>

<file path=ppt/presProps.xml><?xml version="1.0" encoding="utf-8"?>
<p:presentationPr xmlns:a="http://schemas.openxmlformats.org/drawingml/2006/main" xmlns:p="http://schemas.openxmlformats.org/presentationml/2006/main" xmlns:r="http://schemas.openxmlformats.org/officeDocument/2006/relationships">
  <p:showPr useTimings="0"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notesMaster" Target="notesMasters/notesMaster1.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slide" Target="slides/slide32.xml"/><Relationship Id="rId36" Type="http://schemas.openxmlformats.org/officeDocument/2006/relationships/slide" Target="slides/slide33.xml"/><Relationship Id="rId37" Type="http://schemas.openxmlformats.org/officeDocument/2006/relationships/slide" Target="slides/slide34.xml"/><Relationship Id="rId38" Type="http://schemas.openxmlformats.org/officeDocument/2006/relationships/slide" Target="slides/slide35.xml"/><Relationship Id="rId39" Type="http://schemas.openxmlformats.org/officeDocument/2006/relationships/slide" Target="slides/slide36.xml"/><Relationship Id="rId40" Type="http://schemas.openxmlformats.org/officeDocument/2006/relationships/slide" Target="slides/slide37.xml"/><Relationship Id="rId41" Type="http://schemas.openxmlformats.org/officeDocument/2006/relationships/slide" Target="slides/slide38.xml"/><Relationship Id="rId42" Type="http://schemas.openxmlformats.org/officeDocument/2006/relationships/slide" Target="slides/slide39.xml"/><Relationship Id="rId43" Type="http://schemas.openxmlformats.org/officeDocument/2006/relationships/slide" Target="slides/slide40.xml"/><Relationship Id="rId44" Type="http://schemas.openxmlformats.org/officeDocument/2006/relationships/slide" Target="slides/slide41.xml"/><Relationship Id="rId45" Type="http://schemas.openxmlformats.org/officeDocument/2006/relationships/slide" Target="slides/slide42.xml"/><Relationship Id="rId46" Type="http://schemas.openxmlformats.org/officeDocument/2006/relationships/slide" Target="slides/slide43.xml"/><Relationship Id="rId47" Type="http://schemas.openxmlformats.org/officeDocument/2006/relationships/slide" Target="slides/slide44.xml"/><Relationship Id="rId48" Type="http://schemas.openxmlformats.org/officeDocument/2006/relationships/slide" Target="slides/slide45.xml"/><Relationship Id="rId49" Type="http://schemas.openxmlformats.org/officeDocument/2006/relationships/slide" Target="slides/slide46.xml"/><Relationship Id="rId50" Type="http://schemas.openxmlformats.org/officeDocument/2006/relationships/slide" Target="slides/slide47.xml"/><Relationship Id="rId51" Type="http://schemas.openxmlformats.org/officeDocument/2006/relationships/slide" Target="slides/slide48.xml"/><Relationship Id="rId52" Type="http://schemas.openxmlformats.org/officeDocument/2006/relationships/slide" Target="slides/slide49.xml"/><Relationship Id="rId53" Type="http://schemas.openxmlformats.org/officeDocument/2006/relationships/slide" Target="slides/slide50.xml"/><Relationship Id="rId54" Type="http://schemas.openxmlformats.org/officeDocument/2006/relationships/slide" Target="slides/slide51.xml"/><Relationship Id="rId55" Type="http://schemas.openxmlformats.org/officeDocument/2006/relationships/presProps" Target="presProps.xml"/>
</Relationships>
</file>

<file path=ppt/notesMasters/_rels/notesMaster1.xml.rels><?xml version="1.0" encoding="UTF-8"?>
<Relationships xmlns="http://schemas.openxmlformats.org/package/2006/relationships"><Relationship Id="rId1" Type="http://schemas.openxmlformats.org/officeDocument/2006/relationships/theme" Target="../theme/theme15.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1" name="PlaceHolder 1"/>
          <p:cNvSpPr>
            <a:spLocks noGrp="1"/>
          </p:cNvSpPr>
          <p:nvPr>
            <p:ph type="sldImg"/>
          </p:nvPr>
        </p:nvSpPr>
        <p:spPr>
          <a:xfrm>
            <a:off x="216000" y="812520"/>
            <a:ext cx="7127280" cy="4008960"/>
          </a:xfrm>
          <a:prstGeom prst="rect">
            <a:avLst/>
          </a:prstGeom>
          <a:noFill/>
          <a:ln w="0">
            <a:noFill/>
          </a:ln>
        </p:spPr>
        <p:txBody>
          <a:bodyPr lIns="0" rIns="0" tIns="0" bIns="0" anchor="ctr">
            <a:noAutofit/>
          </a:bodyPr>
          <a:p>
            <a:r>
              <a:rPr b="0" lang="en-GB" sz="1400" strike="noStrike" u="none">
                <a:solidFill>
                  <a:srgbClr val="000000"/>
                </a:solidFill>
                <a:effectLst/>
                <a:uFillTx/>
                <a:latin typeface="Arial"/>
              </a:rPr>
              <a:t>Click to move the slide</a:t>
            </a:r>
            <a:endParaRPr b="0" lang="en-GB" sz="1400" strike="noStrike" u="none">
              <a:solidFill>
                <a:srgbClr val="000000"/>
              </a:solidFill>
              <a:effectLst/>
              <a:uFillTx/>
              <a:latin typeface="Arial"/>
            </a:endParaRPr>
          </a:p>
        </p:txBody>
      </p:sp>
      <p:sp>
        <p:nvSpPr>
          <p:cNvPr id="112" name="PlaceHolder 2"/>
          <p:cNvSpPr>
            <a:spLocks noGrp="1"/>
          </p:cNvSpPr>
          <p:nvPr>
            <p:ph type="body"/>
          </p:nvPr>
        </p:nvSpPr>
        <p:spPr>
          <a:xfrm>
            <a:off x="756000" y="5078520"/>
            <a:ext cx="6047640" cy="4811040"/>
          </a:xfrm>
          <a:prstGeom prst="rect">
            <a:avLst/>
          </a:prstGeom>
          <a:noFill/>
          <a:ln w="0">
            <a:noFill/>
          </a:ln>
        </p:spPr>
        <p:txBody>
          <a:bodyPr lIns="0" rIns="0" tIns="0" bIns="0" anchor="t">
            <a:noAutofit/>
          </a:bodyPr>
          <a:p>
            <a:pPr indent="0">
              <a:buNone/>
            </a:pPr>
            <a:r>
              <a:rPr b="0" lang="en-GB" sz="2000" strike="noStrike" u="none">
                <a:solidFill>
                  <a:srgbClr val="000000"/>
                </a:solidFill>
                <a:effectLst/>
                <a:uFillTx/>
                <a:latin typeface="Arial"/>
              </a:rPr>
              <a:t>Click to edit the notes format</a:t>
            </a:r>
            <a:endParaRPr b="0" lang="en-GB" sz="2000" strike="noStrike" u="none">
              <a:solidFill>
                <a:srgbClr val="000000"/>
              </a:solidFill>
              <a:effectLst/>
              <a:uFillTx/>
              <a:latin typeface="Arial"/>
            </a:endParaRPr>
          </a:p>
        </p:txBody>
      </p:sp>
      <p:sp>
        <p:nvSpPr>
          <p:cNvPr id="113" name="PlaceHolder 3"/>
          <p:cNvSpPr>
            <a:spLocks noGrp="1"/>
          </p:cNvSpPr>
          <p:nvPr>
            <p:ph type="hdr"/>
          </p:nvPr>
        </p:nvSpPr>
        <p:spPr>
          <a:xfrm>
            <a:off x="0" y="0"/>
            <a:ext cx="3280680" cy="534240"/>
          </a:xfrm>
          <a:prstGeom prst="rect">
            <a:avLst/>
          </a:prstGeom>
          <a:noFill/>
          <a:ln w="0">
            <a:noFill/>
          </a:ln>
        </p:spPr>
        <p:txBody>
          <a:bodyPr lIns="0" rIns="0" tIns="0" bIns="0" anchor="t">
            <a:noAutofit/>
          </a:bodyPr>
          <a:p>
            <a:pPr indent="0">
              <a:buNone/>
            </a:pPr>
            <a:r>
              <a:rPr b="0" lang="en-GB" sz="1400" strike="noStrike" u="none">
                <a:solidFill>
                  <a:srgbClr val="000000"/>
                </a:solidFill>
                <a:effectLst/>
                <a:uFillTx/>
                <a:latin typeface="Times New Roman"/>
              </a:rPr>
              <a:t>&lt;header&gt;</a:t>
            </a:r>
            <a:endParaRPr b="0" lang="en-GB" sz="1400" strike="noStrike" u="none">
              <a:solidFill>
                <a:srgbClr val="000000"/>
              </a:solidFill>
              <a:effectLst/>
              <a:uFillTx/>
              <a:latin typeface="Times New Roman"/>
            </a:endParaRPr>
          </a:p>
        </p:txBody>
      </p:sp>
      <p:sp>
        <p:nvSpPr>
          <p:cNvPr id="114" name="PlaceHolder 4"/>
          <p:cNvSpPr>
            <a:spLocks noGrp="1"/>
          </p:cNvSpPr>
          <p:nvPr>
            <p:ph type="dt" idx="2"/>
          </p:nvPr>
        </p:nvSpPr>
        <p:spPr>
          <a:xfrm>
            <a:off x="4278960" y="0"/>
            <a:ext cx="3280680" cy="534240"/>
          </a:xfrm>
          <a:prstGeom prst="rect">
            <a:avLst/>
          </a:prstGeom>
          <a:noFill/>
          <a:ln w="0">
            <a:noFill/>
          </a:ln>
        </p:spPr>
        <p:txBody>
          <a:bodyPr lIns="0" rIns="0" tIns="0" bIns="0" anchor="t">
            <a:noAutofit/>
          </a:bodyPr>
          <a:lstStyle>
            <a:lvl1pPr indent="0" algn="r">
              <a:buNone/>
              <a:defRPr b="0" lang="en-GB" sz="1400" strike="noStrike" u="none">
                <a:solidFill>
                  <a:srgbClr val="000000"/>
                </a:solidFill>
                <a:effectLst/>
                <a:uFillTx/>
                <a:latin typeface="Times New Roman"/>
              </a:defRPr>
            </a:lvl1pPr>
          </a:lstStyle>
          <a:p>
            <a:pPr indent="0" algn="r">
              <a:buNone/>
            </a:pPr>
            <a:r>
              <a:rPr b="0" lang="en-GB" sz="1400" strike="noStrike" u="none">
                <a:solidFill>
                  <a:srgbClr val="000000"/>
                </a:solidFill>
                <a:effectLst/>
                <a:uFillTx/>
                <a:latin typeface="Times New Roman"/>
              </a:rPr>
              <a:t>&lt;date/time&gt;</a:t>
            </a:r>
            <a:endParaRPr b="0" lang="en-GB" sz="1400" strike="noStrike" u="none">
              <a:solidFill>
                <a:srgbClr val="000000"/>
              </a:solidFill>
              <a:effectLst/>
              <a:uFillTx/>
              <a:latin typeface="Times New Roman"/>
            </a:endParaRPr>
          </a:p>
        </p:txBody>
      </p:sp>
      <p:sp>
        <p:nvSpPr>
          <p:cNvPr id="115" name="PlaceHolder 5"/>
          <p:cNvSpPr>
            <a:spLocks noGrp="1"/>
          </p:cNvSpPr>
          <p:nvPr>
            <p:ph type="ftr" idx="3"/>
          </p:nvPr>
        </p:nvSpPr>
        <p:spPr>
          <a:xfrm>
            <a:off x="0" y="10157400"/>
            <a:ext cx="3280680" cy="534240"/>
          </a:xfrm>
          <a:prstGeom prst="rect">
            <a:avLst/>
          </a:prstGeom>
          <a:noFill/>
          <a:ln w="0">
            <a:noFill/>
          </a:ln>
        </p:spPr>
        <p:txBody>
          <a:bodyPr lIns="0" rIns="0" tIns="0" bIns="0" anchor="b">
            <a:noAutofit/>
          </a:bodyPr>
          <a:lstStyle>
            <a:lvl1pPr indent="0">
              <a:buNone/>
              <a:defRPr b="0" lang="en-GB" sz="1400" strike="noStrike" u="none">
                <a:solidFill>
                  <a:srgbClr val="000000"/>
                </a:solidFill>
                <a:effectLst/>
                <a:uFillTx/>
                <a:latin typeface="Times New Roman"/>
              </a:defRPr>
            </a:lvl1pPr>
          </a:lstStyle>
          <a:p>
            <a:pPr indent="0">
              <a:buNone/>
            </a:pPr>
            <a:r>
              <a:rPr b="0" lang="en-GB" sz="1400" strike="noStrike" u="none">
                <a:solidFill>
                  <a:srgbClr val="000000"/>
                </a:solidFill>
                <a:effectLst/>
                <a:uFillTx/>
                <a:latin typeface="Times New Roman"/>
              </a:rPr>
              <a:t>&lt;footer&gt;</a:t>
            </a:r>
            <a:endParaRPr b="0" lang="en-GB" sz="1400" strike="noStrike" u="none">
              <a:solidFill>
                <a:srgbClr val="000000"/>
              </a:solidFill>
              <a:effectLst/>
              <a:uFillTx/>
              <a:latin typeface="Times New Roman"/>
            </a:endParaRPr>
          </a:p>
        </p:txBody>
      </p:sp>
      <p:sp>
        <p:nvSpPr>
          <p:cNvPr id="116" name="PlaceHolder 6"/>
          <p:cNvSpPr>
            <a:spLocks noGrp="1"/>
          </p:cNvSpPr>
          <p:nvPr>
            <p:ph type="sldNum" idx="4"/>
          </p:nvPr>
        </p:nvSpPr>
        <p:spPr>
          <a:xfrm>
            <a:off x="4278960" y="10157400"/>
            <a:ext cx="3280680" cy="534240"/>
          </a:xfrm>
          <a:prstGeom prst="rect">
            <a:avLst/>
          </a:prstGeom>
          <a:noFill/>
          <a:ln w="0">
            <a:noFill/>
          </a:ln>
        </p:spPr>
        <p:txBody>
          <a:bodyPr lIns="0" rIns="0" tIns="0" bIns="0" anchor="b">
            <a:noAutofit/>
          </a:bodyPr>
          <a:lstStyle>
            <a:lvl1pPr indent="0" algn="r">
              <a:buNone/>
              <a:defRPr b="0" lang="en-GB" sz="1400" strike="noStrike" u="none">
                <a:solidFill>
                  <a:srgbClr val="000000"/>
                </a:solidFill>
                <a:effectLst/>
                <a:uFillTx/>
                <a:latin typeface="Times New Roman"/>
              </a:defRPr>
            </a:lvl1pPr>
          </a:lstStyle>
          <a:p>
            <a:pPr indent="0" algn="r">
              <a:buNone/>
            </a:pPr>
            <a:fld id="{3F6FEC03-A830-45BE-949D-B460CB8942FF}" type="slidenum">
              <a:rPr b="0" lang="en-GB" sz="1400" strike="noStrike" u="none">
                <a:solidFill>
                  <a:srgbClr val="000000"/>
                </a:solidFill>
                <a:effectLst/>
                <a:uFillTx/>
                <a:latin typeface="Times New Roman"/>
              </a:rPr>
              <a:t>&lt;number&gt;</a:t>
            </a:fld>
            <a:endParaRPr b="0" lang="en-GB" sz="1400" strike="noStrike" u="none">
              <a:solidFill>
                <a:srgbClr val="000000"/>
              </a:solidFill>
              <a:effectLst/>
              <a:uFillTx/>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
</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
</Relationships>
</file>

<file path=ppt/notesSlides/_rels/notesSlide21.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
</Relationships>
</file>

<file path=ppt/notesSlides/_rels/notesSlide22.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
</Relationships>
</file>

<file path=ppt/notesSlides/_rels/notesSlide24.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
</Relationships>
</file>

<file path=ppt/notesSlides/_rels/notesSlide26.xml.rels><?xml version="1.0" encoding="UTF-8"?>
<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
</Relationships>
</file>

<file path=ppt/notesSlides/_rels/notesSlide27.xml.rels><?xml version="1.0" encoding="UTF-8"?>
<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
</Relationships>
</file>

<file path=ppt/notesSlides/_rels/notesSlide28.xml.rels><?xml version="1.0" encoding="UTF-8"?>
<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
</Relationships>
</file>

<file path=ppt/notesSlides/_rels/notesSlide29.xml.rels><?xml version="1.0" encoding="UTF-8"?>
<Relationships xmlns="http://schemas.openxmlformats.org/package/2006/relationships"><Relationship Id="rId1" Type="http://schemas.openxmlformats.org/officeDocument/2006/relationships/slide" Target="../slides/slide29.xml"/><Relationship Id="rId2"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
</Relationships>
</file>

<file path=ppt/notesSlides/_rels/notesSlide30.xml.rels><?xml version="1.0" encoding="UTF-8"?>
<Relationships xmlns="http://schemas.openxmlformats.org/package/2006/relationships"><Relationship Id="rId1" Type="http://schemas.openxmlformats.org/officeDocument/2006/relationships/slide" Target="../slides/slide30.xml"/><Relationship Id="rId2" Type="http://schemas.openxmlformats.org/officeDocument/2006/relationships/notesMaster" Target="../notesMasters/notesMaster1.xml"/>
</Relationships>
</file>

<file path=ppt/notesSlides/_rels/notesSlide31.xml.rels><?xml version="1.0" encoding="UTF-8"?>
<Relationships xmlns="http://schemas.openxmlformats.org/package/2006/relationships"><Relationship Id="rId1" Type="http://schemas.openxmlformats.org/officeDocument/2006/relationships/slide" Target="../slides/slide31.xml"/><Relationship Id="rId2" Type="http://schemas.openxmlformats.org/officeDocument/2006/relationships/notesMaster" Target="../notesMasters/notesMaster1.xml"/>
</Relationships>
</file>

<file path=ppt/notesSlides/_rels/notesSlide32.xml.rels><?xml version="1.0" encoding="UTF-8"?>
<Relationships xmlns="http://schemas.openxmlformats.org/package/2006/relationships"><Relationship Id="rId1" Type="http://schemas.openxmlformats.org/officeDocument/2006/relationships/slide" Target="../slides/slide32.xml"/><Relationship Id="rId2" Type="http://schemas.openxmlformats.org/officeDocument/2006/relationships/notesMaster" Target="../notesMasters/notesMaster1.xml"/>
</Relationships>
</file>

<file path=ppt/notesSlides/_rels/notesSlide33.xml.rels><?xml version="1.0" encoding="UTF-8"?>
<Relationships xmlns="http://schemas.openxmlformats.org/package/2006/relationships"><Relationship Id="rId1" Type="http://schemas.openxmlformats.org/officeDocument/2006/relationships/slide" Target="../slides/slide33.xml"/><Relationship Id="rId2" Type="http://schemas.openxmlformats.org/officeDocument/2006/relationships/notesMaster" Target="../notesMasters/notesMaster1.xml"/>
</Relationships>
</file>

<file path=ppt/notesSlides/_rels/notesSlide36.xml.rels><?xml version="1.0" encoding="UTF-8"?>
<Relationships xmlns="http://schemas.openxmlformats.org/package/2006/relationships"><Relationship Id="rId1" Type="http://schemas.openxmlformats.org/officeDocument/2006/relationships/slide" Target="../slides/slide36.xml"/><Relationship Id="rId2"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
</Relationships>
</file>

<file path=ppt/notesSlides/_rels/notesSlide41.xml.rels><?xml version="1.0" encoding="UTF-8"?>
<Relationships xmlns="http://schemas.openxmlformats.org/package/2006/relationships"><Relationship Id="rId1" Type="http://schemas.openxmlformats.org/officeDocument/2006/relationships/slide" Target="../slides/slide41.xml"/><Relationship Id="rId2"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
</Relationships>
</file>

<file path=ppt/notesSlides/_rels/notesSlide50.xml.rels><?xml version="1.0" encoding="UTF-8"?>
<Relationships xmlns="http://schemas.openxmlformats.org/package/2006/relationships"><Relationship Id="rId1" Type="http://schemas.openxmlformats.org/officeDocument/2006/relationships/slide" Target="../slides/slide50.xml"/><Relationship Id="rId2" Type="http://schemas.openxmlformats.org/officeDocument/2006/relationships/notesMaster" Target="../notesMasters/notesMaster1.xml"/>
</Relationships>
</file>

<file path=ppt/notesSlides/notesSlide1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0" name="PlaceHolder 1"/>
          <p:cNvSpPr>
            <a:spLocks noGrp="1"/>
          </p:cNvSpPr>
          <p:nvPr>
            <p:ph type="sldImg"/>
          </p:nvPr>
        </p:nvSpPr>
        <p:spPr>
          <a:xfrm>
            <a:off x="380880" y="685800"/>
            <a:ext cx="6095520" cy="3428640"/>
          </a:xfrm>
          <a:prstGeom prst="rect">
            <a:avLst/>
          </a:prstGeom>
          <a:ln w="0">
            <a:noFill/>
          </a:ln>
        </p:spPr>
      </p:sp>
      <p:sp>
        <p:nvSpPr>
          <p:cNvPr id="481" name="PlaceHolder 2"/>
          <p:cNvSpPr>
            <a:spLocks noGrp="1"/>
          </p:cNvSpPr>
          <p:nvPr>
            <p:ph type="body"/>
          </p:nvPr>
        </p:nvSpPr>
        <p:spPr>
          <a:xfrm>
            <a:off x="685800" y="4343400"/>
            <a:ext cx="5486040" cy="4114440"/>
          </a:xfrm>
          <a:prstGeom prst="rect">
            <a:avLst/>
          </a:prstGeom>
          <a:noFill/>
          <a:ln w="0">
            <a:noFill/>
          </a:ln>
        </p:spPr>
        <p:txBody>
          <a:bodyPr lIns="91440" rIns="91440" tIns="91440" bIns="91440" anchor="t">
            <a:noAutofit/>
          </a:bodyPr>
          <a:p>
            <a:pPr indent="0">
              <a:lnSpc>
                <a:spcPct val="100000"/>
              </a:lnSpc>
              <a:buNone/>
            </a:pPr>
            <a:r>
              <a:rPr b="0" lang="en-US" sz="1100" strike="noStrike" u="none">
                <a:solidFill>
                  <a:srgbClr val="000000"/>
                </a:solidFill>
                <a:effectLst/>
                <a:uFillTx/>
                <a:latin typeface="Arial"/>
              </a:rPr>
              <a:t>Everything usies the Hadoop APIs to talk to both HDFS, Hadoop Compatible Filesystems and object stores; the Hadoop FS API. There's actually two: the one with a clean split between client side and "driver side", and the older one which is a direct connect. Most use the latter and actually, in terms of opportunities for object store integration tweaking, this is actually the one where can innovate with the most easily. That is: there's nothing in the way.</a:t>
            </a:r>
            <a:endParaRPr b="0" lang="en-GB" sz="1100" strike="noStrike" u="none">
              <a:solidFill>
                <a:srgbClr val="000000"/>
              </a:solidFill>
              <a:effectLst/>
              <a:uFillTx/>
              <a:latin typeface="Arial"/>
            </a:endParaRPr>
          </a:p>
          <a:p>
            <a:pPr indent="0">
              <a:lnSpc>
                <a:spcPct val="100000"/>
              </a:lnSpc>
              <a:buNone/>
            </a:pPr>
            <a:endParaRPr b="0" lang="en-GB" sz="1100" strike="noStrike" u="none">
              <a:solidFill>
                <a:srgbClr val="000000"/>
              </a:solidFill>
              <a:effectLst/>
              <a:uFillTx/>
              <a:latin typeface="Arial"/>
            </a:endParaRPr>
          </a:p>
          <a:p>
            <a:pPr indent="0">
              <a:lnSpc>
                <a:spcPct val="100000"/>
              </a:lnSpc>
              <a:buNone/>
            </a:pPr>
            <a:r>
              <a:rPr b="0" lang="en-US" sz="1100" strike="noStrike" u="none">
                <a:solidFill>
                  <a:srgbClr val="000000"/>
                </a:solidFill>
                <a:effectLst/>
                <a:uFillTx/>
                <a:latin typeface="Arial"/>
              </a:rPr>
              <a:t>Under the FS API go filesystems and object stores.</a:t>
            </a:r>
            <a:endParaRPr b="0" lang="en-GB" sz="1100" strike="noStrike" u="none">
              <a:solidFill>
                <a:srgbClr val="000000"/>
              </a:solidFill>
              <a:effectLst/>
              <a:uFillTx/>
              <a:latin typeface="Arial"/>
            </a:endParaRPr>
          </a:p>
          <a:p>
            <a:pPr indent="0">
              <a:lnSpc>
                <a:spcPct val="100000"/>
              </a:lnSpc>
              <a:buNone/>
            </a:pPr>
            <a:endParaRPr b="0" lang="en-GB" sz="1100" strike="noStrike" u="none">
              <a:solidFill>
                <a:srgbClr val="000000"/>
              </a:solidFill>
              <a:effectLst/>
              <a:uFillTx/>
              <a:latin typeface="Arial"/>
            </a:endParaRPr>
          </a:p>
          <a:p>
            <a:pPr indent="0">
              <a:lnSpc>
                <a:spcPct val="100000"/>
              </a:lnSpc>
              <a:buNone/>
            </a:pPr>
            <a:r>
              <a:rPr b="0" lang="en-US" sz="1100" strike="noStrike" u="none">
                <a:solidFill>
                  <a:srgbClr val="000000"/>
                </a:solidFill>
                <a:effectLst/>
                <a:uFillTx/>
                <a:latin typeface="Arial"/>
              </a:rPr>
              <a:t>HDFS is "real" filesystem; WASB/Azure close enough. What is "real?". Best test: can support HBase.</a:t>
            </a:r>
            <a:endParaRPr b="0" lang="en-GB" sz="1100" strike="noStrike" u="none">
              <a:solidFill>
                <a:srgbClr val="000000"/>
              </a:solidFill>
              <a:effectLst/>
              <a:uFillTx/>
              <a:latin typeface="Arial"/>
            </a:endParaRPr>
          </a:p>
        </p:txBody>
      </p:sp>
    </p:spTree>
  </p:cSld>
</p:notes>
</file>

<file path=ppt/notesSlides/notesSlide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2" name="PlaceHolder 1"/>
          <p:cNvSpPr>
            <a:spLocks noGrp="1"/>
          </p:cNvSpPr>
          <p:nvPr>
            <p:ph type="sldImg"/>
          </p:nvPr>
        </p:nvSpPr>
        <p:spPr>
          <a:xfrm>
            <a:off x="380880" y="685800"/>
            <a:ext cx="6095520" cy="3428640"/>
          </a:xfrm>
          <a:prstGeom prst="rect">
            <a:avLst/>
          </a:prstGeom>
          <a:ln w="0">
            <a:noFill/>
          </a:ln>
        </p:spPr>
      </p:sp>
      <p:sp>
        <p:nvSpPr>
          <p:cNvPr id="473" name="PlaceHolder 2"/>
          <p:cNvSpPr>
            <a:spLocks noGrp="1"/>
          </p:cNvSpPr>
          <p:nvPr>
            <p:ph type="body"/>
          </p:nvPr>
        </p:nvSpPr>
        <p:spPr>
          <a:xfrm>
            <a:off x="685800" y="4343400"/>
            <a:ext cx="5486040" cy="4114440"/>
          </a:xfrm>
          <a:prstGeom prst="rect">
            <a:avLst/>
          </a:prstGeom>
          <a:noFill/>
          <a:ln w="0">
            <a:noFill/>
          </a:ln>
        </p:spPr>
        <p:txBody>
          <a:bodyPr lIns="91440" rIns="91440" tIns="91440" bIns="91440" anchor="t">
            <a:noAutofit/>
          </a:bodyPr>
          <a:p>
            <a:pPr indent="0">
              <a:lnSpc>
                <a:spcPct val="100000"/>
              </a:lnSpc>
              <a:buNone/>
            </a:pPr>
            <a:r>
              <a:rPr b="0" lang="en-US" sz="1100" strike="noStrike" u="none">
                <a:solidFill>
                  <a:srgbClr val="000000"/>
                </a:solidFill>
                <a:effectLst/>
                <a:uFillTx/>
                <a:latin typeface="Arial"/>
              </a:rPr>
              <a:t>Now people may be saying "hang on, these aren't spark developers". Well, I do have some integration patches for spark, but a lot of the integration problems are actually lower down: </a:t>
            </a:r>
            <a:endParaRPr b="0" lang="en-GB" sz="1100" strike="noStrike" u="none">
              <a:solidFill>
                <a:srgbClr val="000000"/>
              </a:solidFill>
              <a:effectLst/>
              <a:uFillTx/>
              <a:latin typeface="Arial"/>
            </a:endParaRPr>
          </a:p>
          <a:p>
            <a:pPr indent="0">
              <a:lnSpc>
                <a:spcPct val="100000"/>
              </a:lnSpc>
              <a:buNone/>
            </a:pPr>
            <a:r>
              <a:rPr b="0" lang="en-US" sz="1100" strike="noStrike" u="none">
                <a:solidFill>
                  <a:srgbClr val="000000"/>
                </a:solidFill>
                <a:effectLst/>
                <a:uFillTx/>
                <a:latin typeface="Arial"/>
              </a:rPr>
              <a:t>-filesystem connectors</a:t>
            </a:r>
            <a:endParaRPr b="0" lang="en-GB" sz="1100" strike="noStrike" u="none">
              <a:solidFill>
                <a:srgbClr val="000000"/>
              </a:solidFill>
              <a:effectLst/>
              <a:uFillTx/>
              <a:latin typeface="Arial"/>
            </a:endParaRPr>
          </a:p>
          <a:p>
            <a:pPr indent="0">
              <a:lnSpc>
                <a:spcPct val="100000"/>
              </a:lnSpc>
              <a:buNone/>
            </a:pPr>
            <a:r>
              <a:rPr b="0" lang="en-US" sz="1100" strike="noStrike" u="none">
                <a:solidFill>
                  <a:srgbClr val="000000"/>
                </a:solidFill>
                <a:effectLst/>
                <a:uFillTx/>
                <a:latin typeface="Arial"/>
              </a:rPr>
              <a:t>-ORC performance</a:t>
            </a:r>
            <a:endParaRPr b="0" lang="en-GB" sz="1100" strike="noStrike" u="none">
              <a:solidFill>
                <a:srgbClr val="000000"/>
              </a:solidFill>
              <a:effectLst/>
              <a:uFillTx/>
              <a:latin typeface="Arial"/>
            </a:endParaRPr>
          </a:p>
          <a:p>
            <a:pPr indent="0">
              <a:lnSpc>
                <a:spcPct val="100000"/>
              </a:lnSpc>
              <a:buNone/>
            </a:pPr>
            <a:r>
              <a:rPr b="0" lang="en-US" sz="1100" strike="noStrike" u="none">
                <a:solidFill>
                  <a:srgbClr val="000000"/>
                </a:solidFill>
                <a:effectLst/>
                <a:uFillTx/>
                <a:latin typeface="Arial"/>
              </a:rPr>
              <a:t>-Hive metastore</a:t>
            </a:r>
            <a:endParaRPr b="0" lang="en-GB" sz="1100" strike="noStrike" u="none">
              <a:solidFill>
                <a:srgbClr val="000000"/>
              </a:solidFill>
              <a:effectLst/>
              <a:uFillTx/>
              <a:latin typeface="Arial"/>
            </a:endParaRPr>
          </a:p>
          <a:p>
            <a:pPr indent="0">
              <a:lnSpc>
                <a:spcPct val="100000"/>
              </a:lnSpc>
              <a:buNone/>
            </a:pPr>
            <a:endParaRPr b="0" lang="en-GB" sz="1100" strike="noStrike" u="none">
              <a:solidFill>
                <a:srgbClr val="000000"/>
              </a:solidFill>
              <a:effectLst/>
              <a:uFillTx/>
              <a:latin typeface="Arial"/>
            </a:endParaRPr>
          </a:p>
          <a:p>
            <a:pPr indent="0">
              <a:lnSpc>
                <a:spcPct val="100000"/>
              </a:lnSpc>
              <a:buNone/>
            </a:pPr>
            <a:r>
              <a:rPr b="0" lang="en-US" sz="1100" strike="noStrike" u="none">
                <a:solidFill>
                  <a:srgbClr val="000000"/>
                </a:solidFill>
                <a:effectLst/>
                <a:uFillTx/>
                <a:latin typeface="Arial"/>
              </a:rPr>
              <a:t>Rajesh has been doing lots of scale runs and profiling, initially for Hive/Tez, now looking at Spark, including some of the Parquet problems.</a:t>
            </a:r>
            <a:endParaRPr b="0" lang="en-GB" sz="1100" strike="noStrike" u="none">
              <a:solidFill>
                <a:srgbClr val="000000"/>
              </a:solidFill>
              <a:effectLst/>
              <a:uFillTx/>
              <a:latin typeface="Arial"/>
            </a:endParaRPr>
          </a:p>
          <a:p>
            <a:pPr indent="0">
              <a:lnSpc>
                <a:spcPct val="100000"/>
              </a:lnSpc>
              <a:buNone/>
            </a:pPr>
            <a:r>
              <a:rPr b="0" lang="en-US" sz="1100" strike="noStrike" u="none">
                <a:solidFill>
                  <a:srgbClr val="000000"/>
                </a:solidFill>
                <a:effectLst/>
                <a:uFillTx/>
                <a:latin typeface="Arial"/>
              </a:rPr>
              <a:t>Chris has done work on HDFS, Azure WASB and most recently S3A</a:t>
            </a:r>
            <a:endParaRPr b="0" lang="en-GB" sz="1100" strike="noStrike" u="none">
              <a:solidFill>
                <a:srgbClr val="000000"/>
              </a:solidFill>
              <a:effectLst/>
              <a:uFillTx/>
              <a:latin typeface="Arial"/>
            </a:endParaRPr>
          </a:p>
          <a:p>
            <a:pPr indent="0">
              <a:lnSpc>
                <a:spcPct val="100000"/>
              </a:lnSpc>
              <a:buNone/>
            </a:pPr>
            <a:r>
              <a:rPr b="0" lang="en-US" sz="1100" strike="noStrike" u="none">
                <a:solidFill>
                  <a:srgbClr val="000000"/>
                </a:solidFill>
                <a:effectLst/>
                <a:uFillTx/>
                <a:latin typeface="Arial"/>
              </a:rPr>
              <a:t>Me? Co-author of the Swift connector. author of the Hadoop FS spec and general mentor of the S3A work, even when not actively working on it. Been full time on S3A, using Spark as the integration test suite, since March</a:t>
            </a:r>
            <a:endParaRPr b="0" lang="en-GB" sz="1100" strike="noStrike" u="none">
              <a:solidFill>
                <a:srgbClr val="000000"/>
              </a:solidFill>
              <a:effectLst/>
              <a:uFillTx/>
              <a:latin typeface="Arial"/>
            </a:endParaRPr>
          </a:p>
        </p:txBody>
      </p:sp>
    </p:spTree>
  </p:cSld>
</p:notes>
</file>

<file path=ppt/notesSlides/notesSlide2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2" name="PlaceHolder 1"/>
          <p:cNvSpPr>
            <a:spLocks noGrp="1"/>
          </p:cNvSpPr>
          <p:nvPr>
            <p:ph type="sldImg"/>
          </p:nvPr>
        </p:nvSpPr>
        <p:spPr>
          <a:xfrm>
            <a:off x="380880" y="685800"/>
            <a:ext cx="6095520" cy="3428640"/>
          </a:xfrm>
          <a:prstGeom prst="rect">
            <a:avLst/>
          </a:prstGeom>
          <a:ln w="0">
            <a:noFill/>
          </a:ln>
        </p:spPr>
      </p:sp>
      <p:sp>
        <p:nvSpPr>
          <p:cNvPr id="483" name="PlaceHolder 2"/>
          <p:cNvSpPr>
            <a:spLocks noGrp="1"/>
          </p:cNvSpPr>
          <p:nvPr>
            <p:ph type="body"/>
          </p:nvPr>
        </p:nvSpPr>
        <p:spPr>
          <a:xfrm>
            <a:off x="685800" y="4343400"/>
            <a:ext cx="5486040" cy="4114440"/>
          </a:xfrm>
          <a:prstGeom prst="rect">
            <a:avLst/>
          </a:prstGeom>
          <a:noFill/>
          <a:ln w="0">
            <a:noFill/>
          </a:ln>
        </p:spPr>
        <p:txBody>
          <a:bodyPr lIns="91440" rIns="91440" tIns="91440" bIns="91440" anchor="t">
            <a:noAutofit/>
          </a:bodyPr>
          <a:p>
            <a:pPr indent="0">
              <a:lnSpc>
                <a:spcPct val="100000"/>
              </a:lnSpc>
              <a:buNone/>
            </a:pPr>
            <a:r>
              <a:rPr b="0" lang="en-US" sz="1100" strike="noStrike" u="none">
                <a:solidFill>
                  <a:srgbClr val="000000"/>
                </a:solidFill>
                <a:effectLst/>
                <a:uFillTx/>
                <a:latin typeface="Arial"/>
              </a:rPr>
              <a:t>you used to have to disable summary data in the spark context Hadoop options, but https://issues.apache.org/jira/browse/SPARK-15719 fixed that for you</a:t>
            </a:r>
            <a:endParaRPr b="0" lang="en-GB" sz="1100" strike="noStrike" u="none">
              <a:solidFill>
                <a:srgbClr val="000000"/>
              </a:solidFill>
              <a:effectLst/>
              <a:uFillTx/>
              <a:latin typeface="Arial"/>
            </a:endParaRPr>
          </a:p>
        </p:txBody>
      </p:sp>
    </p:spTree>
  </p:cSld>
</p:notes>
</file>

<file path=ppt/notesSlides/notesSlide2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4" name="PlaceHolder 1"/>
          <p:cNvSpPr>
            <a:spLocks noGrp="1"/>
          </p:cNvSpPr>
          <p:nvPr>
            <p:ph type="sldImg"/>
          </p:nvPr>
        </p:nvSpPr>
        <p:spPr>
          <a:xfrm>
            <a:off x="380880" y="685800"/>
            <a:ext cx="6095520" cy="3428640"/>
          </a:xfrm>
          <a:prstGeom prst="rect">
            <a:avLst/>
          </a:prstGeom>
          <a:ln w="0">
            <a:noFill/>
          </a:ln>
        </p:spPr>
      </p:sp>
      <p:sp>
        <p:nvSpPr>
          <p:cNvPr id="485" name="PlaceHolder 2"/>
          <p:cNvSpPr>
            <a:spLocks noGrp="1"/>
          </p:cNvSpPr>
          <p:nvPr>
            <p:ph type="body"/>
          </p:nvPr>
        </p:nvSpPr>
        <p:spPr>
          <a:xfrm>
            <a:off x="685800" y="4343400"/>
            <a:ext cx="5486040" cy="4114440"/>
          </a:xfrm>
          <a:prstGeom prst="rect">
            <a:avLst/>
          </a:prstGeom>
          <a:noFill/>
          <a:ln w="0">
            <a:noFill/>
          </a:ln>
        </p:spPr>
        <p:txBody>
          <a:bodyPr lIns="91440" rIns="91440" tIns="91440" bIns="91440" anchor="t">
            <a:noAutofit/>
          </a:bodyPr>
          <a:p>
            <a:pPr indent="0">
              <a:lnSpc>
                <a:spcPct val="100000"/>
              </a:lnSpc>
              <a:buNone/>
            </a:pPr>
            <a:r>
              <a:rPr b="0" lang="en-US" sz="1100" strike="noStrike" u="none">
                <a:solidFill>
                  <a:srgbClr val="000000"/>
                </a:solidFill>
                <a:effectLst/>
                <a:uFillTx/>
                <a:latin typeface="Arial"/>
              </a:rPr>
              <a:t>It looks the same, you just need to be as aggressive about minimising IO as you can</a:t>
            </a:r>
            <a:endParaRPr b="0" lang="en-GB" sz="1100" strike="noStrike" u="none">
              <a:solidFill>
                <a:srgbClr val="000000"/>
              </a:solidFill>
              <a:effectLst/>
              <a:uFillTx/>
              <a:latin typeface="Arial"/>
            </a:endParaRPr>
          </a:p>
          <a:p>
            <a:pPr indent="0">
              <a:lnSpc>
                <a:spcPct val="100000"/>
              </a:lnSpc>
              <a:buNone/>
            </a:pPr>
            <a:endParaRPr b="0" lang="en-GB" sz="1100" strike="noStrike" u="none">
              <a:solidFill>
                <a:srgbClr val="000000"/>
              </a:solidFill>
              <a:effectLst/>
              <a:uFillTx/>
              <a:latin typeface="Arial"/>
            </a:endParaRPr>
          </a:p>
          <a:p>
            <a:pPr indent="0">
              <a:lnSpc>
                <a:spcPct val="100000"/>
              </a:lnSpc>
              <a:buNone/>
            </a:pPr>
            <a:r>
              <a:rPr b="0" lang="en-US" sz="1100" strike="noStrike" u="none">
                <a:solidFill>
                  <a:srgbClr val="000000"/>
                </a:solidFill>
                <a:effectLst/>
                <a:uFillTx/>
                <a:latin typeface="Arial"/>
              </a:rPr>
              <a:t>-push down predicates</a:t>
            </a:r>
            <a:endParaRPr b="0" lang="en-GB" sz="1100" strike="noStrike" u="none">
              <a:solidFill>
                <a:srgbClr val="000000"/>
              </a:solidFill>
              <a:effectLst/>
              <a:uFillTx/>
              <a:latin typeface="Arial"/>
            </a:endParaRPr>
          </a:p>
          <a:p>
            <a:pPr indent="0">
              <a:lnSpc>
                <a:spcPct val="100000"/>
              </a:lnSpc>
              <a:buNone/>
            </a:pPr>
            <a:r>
              <a:rPr b="0" lang="en-US" sz="1100" strike="noStrike" u="none">
                <a:solidFill>
                  <a:srgbClr val="000000"/>
                </a:solidFill>
                <a:effectLst/>
                <a:uFillTx/>
                <a:latin typeface="Arial"/>
              </a:rPr>
              <a:t>-only select the columns you want</a:t>
            </a:r>
            <a:endParaRPr b="0" lang="en-GB" sz="1100" strike="noStrike" u="none">
              <a:solidFill>
                <a:srgbClr val="000000"/>
              </a:solidFill>
              <a:effectLst/>
              <a:uFillTx/>
              <a:latin typeface="Arial"/>
            </a:endParaRPr>
          </a:p>
          <a:p>
            <a:pPr indent="0">
              <a:lnSpc>
                <a:spcPct val="100000"/>
              </a:lnSpc>
              <a:buNone/>
            </a:pPr>
            <a:r>
              <a:rPr b="0" lang="en-US" sz="1100" strike="noStrike" u="none">
                <a:solidFill>
                  <a:srgbClr val="000000"/>
                </a:solidFill>
                <a:effectLst/>
                <a:uFillTx/>
                <a:latin typeface="Arial"/>
              </a:rPr>
              <a:t>-filter</a:t>
            </a:r>
            <a:endParaRPr b="0" lang="en-GB" sz="1100" strike="noStrike" u="none">
              <a:solidFill>
                <a:srgbClr val="000000"/>
              </a:solidFill>
              <a:effectLst/>
              <a:uFillTx/>
              <a:latin typeface="Arial"/>
            </a:endParaRPr>
          </a:p>
          <a:p>
            <a:pPr indent="0">
              <a:lnSpc>
                <a:spcPct val="100000"/>
              </a:lnSpc>
              <a:buNone/>
            </a:pPr>
            <a:r>
              <a:rPr b="0" lang="en-US" sz="1100" strike="noStrike" u="none">
                <a:solidFill>
                  <a:srgbClr val="000000"/>
                </a:solidFill>
                <a:effectLst/>
                <a:uFillTx/>
                <a:latin typeface="Arial"/>
              </a:rPr>
              <a:t>-If you read a lot, write to HDFS then re-use.</a:t>
            </a:r>
            <a:endParaRPr b="0" lang="en-GB" sz="1100" strike="noStrike" u="none">
              <a:solidFill>
                <a:srgbClr val="000000"/>
              </a:solidFill>
              <a:effectLst/>
              <a:uFillTx/>
              <a:latin typeface="Arial"/>
            </a:endParaRPr>
          </a:p>
          <a:p>
            <a:pPr indent="0">
              <a:lnSpc>
                <a:spcPct val="100000"/>
              </a:lnSpc>
              <a:buNone/>
            </a:pPr>
            <a:endParaRPr b="0" lang="en-GB" sz="1100" strike="noStrike" u="none">
              <a:solidFill>
                <a:srgbClr val="000000"/>
              </a:solidFill>
              <a:effectLst/>
              <a:uFillTx/>
              <a:latin typeface="Arial"/>
            </a:endParaRPr>
          </a:p>
          <a:p>
            <a:pPr indent="0">
              <a:lnSpc>
                <a:spcPct val="100000"/>
              </a:lnSpc>
              <a:buNone/>
            </a:pPr>
            <a:r>
              <a:rPr b="0" lang="en-US" sz="1100" strike="noStrike" u="none">
                <a:solidFill>
                  <a:srgbClr val="000000"/>
                </a:solidFill>
                <a:effectLst/>
                <a:uFillTx/>
                <a:latin typeface="Arial"/>
              </a:rPr>
              <a:t>cache()? I don't know. If you do, filter as much as you can first: columns, predicates, ranges, so that parquet/orc can read as little as it needs to, and RAM use is least.</a:t>
            </a:r>
            <a:endParaRPr b="0" lang="en-GB" sz="1100" strike="noStrike" u="none">
              <a:solidFill>
                <a:srgbClr val="000000"/>
              </a:solidFill>
              <a:effectLst/>
              <a:uFillTx/>
              <a:latin typeface="Arial"/>
            </a:endParaRPr>
          </a:p>
        </p:txBody>
      </p:sp>
    </p:spTree>
  </p:cSld>
</p:notes>
</file>

<file path=ppt/notesSlides/notesSlide2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6" name="PlaceHolder 1"/>
          <p:cNvSpPr>
            <a:spLocks noGrp="1"/>
          </p:cNvSpPr>
          <p:nvPr>
            <p:ph type="sldImg"/>
          </p:nvPr>
        </p:nvSpPr>
        <p:spPr>
          <a:xfrm>
            <a:off x="381240" y="685800"/>
            <a:ext cx="6095880" cy="3428640"/>
          </a:xfrm>
          <a:prstGeom prst="rect">
            <a:avLst/>
          </a:prstGeom>
          <a:ln w="0">
            <a:noFill/>
          </a:ln>
        </p:spPr>
      </p:sp>
      <p:sp>
        <p:nvSpPr>
          <p:cNvPr id="487" name="PlaceHolder 2"/>
          <p:cNvSpPr>
            <a:spLocks noGrp="1"/>
          </p:cNvSpPr>
          <p:nvPr>
            <p:ph type="body"/>
          </p:nvPr>
        </p:nvSpPr>
        <p:spPr>
          <a:xfrm>
            <a:off x="685800" y="4343400"/>
            <a:ext cx="5486040" cy="4114440"/>
          </a:xfrm>
          <a:prstGeom prst="rect">
            <a:avLst/>
          </a:prstGeom>
          <a:noFill/>
          <a:ln w="0">
            <a:noFill/>
          </a:ln>
        </p:spPr>
        <p:txBody>
          <a:bodyPr lIns="91440" rIns="91440" tIns="91440" bIns="91440" anchor="t">
            <a:noAutofit/>
          </a:bodyPr>
          <a:p>
            <a:pPr indent="0">
              <a:lnSpc>
                <a:spcPct val="100000"/>
              </a:lnSpc>
              <a:buNone/>
            </a:pPr>
            <a:r>
              <a:rPr b="0" lang="en-US" sz="1100" strike="noStrike" u="none">
                <a:solidFill>
                  <a:srgbClr val="000000"/>
                </a:solidFill>
                <a:effectLst/>
                <a:uFillTx/>
                <a:latin typeface="Arial"/>
              </a:rPr>
              <a:t>if your distributor didn't stick the JARs in, you can add the hadoop-aws and hadoop-azure dependencies in the interpreter config</a:t>
            </a:r>
            <a:endParaRPr b="0" lang="en-GB" sz="1100" strike="noStrike" u="none">
              <a:solidFill>
                <a:srgbClr val="000000"/>
              </a:solidFill>
              <a:effectLst/>
              <a:uFillTx/>
              <a:latin typeface="Arial"/>
            </a:endParaRPr>
          </a:p>
          <a:p>
            <a:pPr indent="0">
              <a:lnSpc>
                <a:spcPct val="100000"/>
              </a:lnSpc>
              <a:buNone/>
            </a:pPr>
            <a:endParaRPr b="0" lang="en-GB" sz="1100" strike="noStrike" u="none">
              <a:solidFill>
                <a:srgbClr val="000000"/>
              </a:solidFill>
              <a:effectLst/>
              <a:uFillTx/>
              <a:latin typeface="Arial"/>
            </a:endParaRPr>
          </a:p>
          <a:p>
            <a:pPr indent="0">
              <a:lnSpc>
                <a:spcPct val="100000"/>
              </a:lnSpc>
              <a:buNone/>
            </a:pPr>
            <a:r>
              <a:rPr b="0" lang="en-US" sz="1100" strike="noStrike" u="none">
                <a:solidFill>
                  <a:srgbClr val="000000"/>
                </a:solidFill>
                <a:effectLst/>
                <a:uFillTx/>
                <a:latin typeface="Arial"/>
              </a:rPr>
              <a:t>credentials: keep out of notebooks. Zeppelin can list its settings too; always dangerous (mind you, so does HDFS and YARN, so an XInclude is handy there)</a:t>
            </a:r>
            <a:endParaRPr b="0" lang="en-GB" sz="1100" strike="noStrike" u="none">
              <a:solidFill>
                <a:srgbClr val="000000"/>
              </a:solidFill>
              <a:effectLst/>
              <a:uFillTx/>
              <a:latin typeface="Arial"/>
            </a:endParaRPr>
          </a:p>
          <a:p>
            <a:pPr indent="0">
              <a:lnSpc>
                <a:spcPct val="100000"/>
              </a:lnSpc>
              <a:buNone/>
            </a:pPr>
            <a:r>
              <a:rPr b="0" lang="en-US" sz="1100" strike="noStrike" u="none">
                <a:solidFill>
                  <a:srgbClr val="000000"/>
                </a:solidFill>
                <a:effectLst/>
                <a:uFillTx/>
                <a:latin typeface="Arial"/>
              </a:rPr>
              <a:t>when running in EC2, S3 credentials are now automatically picked up. And, if zeppelin is launched with the AWS env vars set, its invocation of spark-submit should pass them down.</a:t>
            </a:r>
            <a:endParaRPr b="0" lang="en-GB" sz="1100" strike="noStrike" u="none">
              <a:solidFill>
                <a:srgbClr val="000000"/>
              </a:solidFill>
              <a:effectLst/>
              <a:uFillTx/>
              <a:latin typeface="Arial"/>
            </a:endParaRPr>
          </a:p>
        </p:txBody>
      </p:sp>
    </p:spTree>
  </p:cSld>
</p:notes>
</file>

<file path=ppt/notesSlides/notesSlide2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8" name="PlaceHolder 1"/>
          <p:cNvSpPr>
            <a:spLocks noGrp="1"/>
          </p:cNvSpPr>
          <p:nvPr>
            <p:ph type="sldImg"/>
          </p:nvPr>
        </p:nvSpPr>
        <p:spPr>
          <a:xfrm>
            <a:off x="380880" y="685800"/>
            <a:ext cx="6095520" cy="3428640"/>
          </a:xfrm>
          <a:prstGeom prst="rect">
            <a:avLst/>
          </a:prstGeom>
          <a:ln w="0">
            <a:noFill/>
          </a:ln>
        </p:spPr>
      </p:sp>
      <p:sp>
        <p:nvSpPr>
          <p:cNvPr id="489" name="PlaceHolder 2"/>
          <p:cNvSpPr>
            <a:spLocks noGrp="1"/>
          </p:cNvSpPr>
          <p:nvPr>
            <p:ph type="body"/>
          </p:nvPr>
        </p:nvSpPr>
        <p:spPr>
          <a:xfrm>
            <a:off x="685800" y="4343400"/>
            <a:ext cx="5486040" cy="4114440"/>
          </a:xfrm>
          <a:prstGeom prst="rect">
            <a:avLst/>
          </a:prstGeom>
          <a:noFill/>
          <a:ln w="0">
            <a:noFill/>
          </a:ln>
        </p:spPr>
        <p:txBody>
          <a:bodyPr lIns="91440" rIns="91440" tIns="91440" bIns="91440" anchor="t">
            <a:noAutofit/>
          </a:bodyPr>
          <a:p>
            <a:pPr indent="0">
              <a:lnSpc>
                <a:spcPct val="100000"/>
              </a:lnSpc>
              <a:buNone/>
            </a:pPr>
            <a:r>
              <a:rPr b="0" lang="en-US" sz="1100" strike="noStrike" u="none">
                <a:solidFill>
                  <a:srgbClr val="000000"/>
                </a:solidFill>
                <a:effectLst/>
                <a:uFillTx/>
                <a:latin typeface="Arial"/>
              </a:rPr>
              <a:t>This invariably ends up reaching us on JIRA, to the extent I've got a document somewhere explaining the problem in detail.</a:t>
            </a:r>
            <a:endParaRPr b="0" lang="en-GB" sz="1100" strike="noStrike" u="none">
              <a:solidFill>
                <a:srgbClr val="000000"/>
              </a:solidFill>
              <a:effectLst/>
              <a:uFillTx/>
              <a:latin typeface="Arial"/>
            </a:endParaRPr>
          </a:p>
          <a:p>
            <a:pPr indent="0">
              <a:lnSpc>
                <a:spcPct val="100000"/>
              </a:lnSpc>
              <a:buNone/>
            </a:pPr>
            <a:endParaRPr b="0" lang="en-GB" sz="1100" strike="noStrike" u="none">
              <a:solidFill>
                <a:srgbClr val="000000"/>
              </a:solidFill>
              <a:effectLst/>
              <a:uFillTx/>
              <a:latin typeface="Arial"/>
            </a:endParaRPr>
          </a:p>
          <a:p>
            <a:pPr indent="0">
              <a:lnSpc>
                <a:spcPct val="100000"/>
              </a:lnSpc>
              <a:buNone/>
            </a:pPr>
            <a:r>
              <a:rPr b="0" i="1" lang="en-US" sz="1100" strike="noStrike" u="none">
                <a:solidFill>
                  <a:srgbClr val="000000"/>
                </a:solidFill>
                <a:effectLst/>
                <a:uFillTx/>
                <a:latin typeface="Arial"/>
              </a:rPr>
              <a:t>It was taken away because it can corrupt your data, without you noticiing. This is generally considered harmful.</a:t>
            </a:r>
            <a:endParaRPr b="0" lang="en-GB" sz="1100" strike="noStrike" u="none">
              <a:solidFill>
                <a:srgbClr val="000000"/>
              </a:solidFill>
              <a:effectLst/>
              <a:uFillTx/>
              <a:latin typeface="Arial"/>
            </a:endParaRPr>
          </a:p>
        </p:txBody>
      </p:sp>
    </p:spTree>
  </p:cSld>
</p:notes>
</file>

<file path=ppt/notesSlides/notesSlide2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0" name="PlaceHolder 1"/>
          <p:cNvSpPr>
            <a:spLocks noGrp="1"/>
          </p:cNvSpPr>
          <p:nvPr>
            <p:ph type="sldImg"/>
          </p:nvPr>
        </p:nvSpPr>
        <p:spPr>
          <a:xfrm>
            <a:off x="380880" y="685800"/>
            <a:ext cx="6095520" cy="3428640"/>
          </a:xfrm>
          <a:prstGeom prst="rect">
            <a:avLst/>
          </a:prstGeom>
          <a:ln w="0">
            <a:noFill/>
          </a:ln>
        </p:spPr>
      </p:sp>
      <p:sp>
        <p:nvSpPr>
          <p:cNvPr id="491" name="PlaceHolder 2"/>
          <p:cNvSpPr>
            <a:spLocks noGrp="1"/>
          </p:cNvSpPr>
          <p:nvPr>
            <p:ph type="body"/>
          </p:nvPr>
        </p:nvSpPr>
        <p:spPr>
          <a:xfrm>
            <a:off x="685800" y="4343400"/>
            <a:ext cx="5486040" cy="4114440"/>
          </a:xfrm>
          <a:prstGeom prst="rect">
            <a:avLst/>
          </a:prstGeom>
          <a:noFill/>
          <a:ln w="0">
            <a:noFill/>
          </a:ln>
        </p:spPr>
        <p:txBody>
          <a:bodyPr lIns="91440" rIns="91440" tIns="91440" bIns="91440" anchor="t">
            <a:noAutofit/>
          </a:bodyPr>
          <a:p>
            <a:pPr indent="0">
              <a:lnSpc>
                <a:spcPct val="100000"/>
              </a:lnSpc>
              <a:buNone/>
            </a:pPr>
            <a:r>
              <a:rPr b="0" lang="en-US" sz="1100" strike="noStrike" u="none">
                <a:solidFill>
                  <a:srgbClr val="000000"/>
                </a:solidFill>
                <a:effectLst/>
                <a:uFillTx/>
                <a:latin typeface="Arial"/>
              </a:rPr>
              <a:t>This is what's been keeping me busy: adding functionality and perf to S3A, driven by experiments and benchmarking in Hive and Spark.</a:t>
            </a:r>
            <a:endParaRPr b="0" lang="en-GB" sz="1100" strike="noStrike" u="none">
              <a:solidFill>
                <a:srgbClr val="000000"/>
              </a:solidFill>
              <a:effectLst/>
              <a:uFillTx/>
              <a:latin typeface="Arial"/>
            </a:endParaRPr>
          </a:p>
        </p:txBody>
      </p:sp>
    </p:spTree>
  </p:cSld>
</p:notes>
</file>

<file path=ppt/notesSlides/notesSlide2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2" name="PlaceHolder 1"/>
          <p:cNvSpPr>
            <a:spLocks noGrp="1"/>
          </p:cNvSpPr>
          <p:nvPr>
            <p:ph type="sldImg"/>
          </p:nvPr>
        </p:nvSpPr>
        <p:spPr>
          <a:xfrm>
            <a:off x="380880" y="685800"/>
            <a:ext cx="6095520" cy="3428640"/>
          </a:xfrm>
          <a:prstGeom prst="rect">
            <a:avLst/>
          </a:prstGeom>
          <a:ln w="0">
            <a:noFill/>
          </a:ln>
        </p:spPr>
      </p:sp>
      <p:sp>
        <p:nvSpPr>
          <p:cNvPr id="493" name="PlaceHolder 2"/>
          <p:cNvSpPr>
            <a:spLocks noGrp="1"/>
          </p:cNvSpPr>
          <p:nvPr>
            <p:ph type="body"/>
          </p:nvPr>
        </p:nvSpPr>
        <p:spPr>
          <a:xfrm>
            <a:off x="685800" y="4343400"/>
            <a:ext cx="5486040" cy="4114440"/>
          </a:xfrm>
          <a:prstGeom prst="rect">
            <a:avLst/>
          </a:prstGeom>
          <a:noFill/>
          <a:ln w="0">
            <a:noFill/>
          </a:ln>
        </p:spPr>
        <p:txBody>
          <a:bodyPr lIns="91440" rIns="91440" tIns="91440" bIns="91440" anchor="t">
            <a:noAutofit/>
          </a:bodyPr>
          <a:p>
            <a:pPr indent="0">
              <a:lnSpc>
                <a:spcPct val="100000"/>
              </a:lnSpc>
              <a:buNone/>
            </a:pPr>
            <a:r>
              <a:rPr b="0" lang="en-US" sz="1100" strike="noStrike" u="none">
                <a:solidFill>
                  <a:srgbClr val="000000"/>
                </a:solidFill>
                <a:effectLst/>
                <a:uFillTx/>
                <a:latin typeface="Arial"/>
              </a:rPr>
              <a:t>without going into the details, here are things you will want for Hadoop 2.8. They are in HDP 2.5, possible in the next CDH release.</a:t>
            </a:r>
            <a:endParaRPr b="0" lang="en-GB" sz="1100" strike="noStrike" u="none">
              <a:solidFill>
                <a:srgbClr val="000000"/>
              </a:solidFill>
              <a:effectLst/>
              <a:uFillTx/>
              <a:latin typeface="Arial"/>
            </a:endParaRPr>
          </a:p>
          <a:p>
            <a:pPr indent="0">
              <a:lnSpc>
                <a:spcPct val="100000"/>
              </a:lnSpc>
              <a:buNone/>
            </a:pPr>
            <a:endParaRPr b="0" lang="en-GB" sz="1100" strike="noStrike" u="none">
              <a:solidFill>
                <a:srgbClr val="000000"/>
              </a:solidFill>
              <a:effectLst/>
              <a:uFillTx/>
              <a:latin typeface="Arial"/>
            </a:endParaRPr>
          </a:p>
          <a:p>
            <a:pPr indent="0">
              <a:lnSpc>
                <a:spcPct val="100000"/>
              </a:lnSpc>
              <a:buNone/>
            </a:pPr>
            <a:r>
              <a:rPr b="0" lang="en-US" sz="1100" strike="noStrike" u="none">
                <a:solidFill>
                  <a:srgbClr val="000000"/>
                </a:solidFill>
                <a:effectLst/>
                <a:uFillTx/>
                <a:latin typeface="Arial"/>
              </a:rPr>
              <a:t>The first two boost input by reducing the cost of seeking, which is expensive as it breaks then re-opens the HTTPS connection. Readahead means that hundreds of KB can be skipped before that connect (yes, it can take that long to reconnect). The experimental fadvise random feature speeds up backward reads </a:t>
            </a:r>
            <a:r>
              <a:rPr b="0" i="1" lang="en-US" sz="1100" strike="noStrike" u="none">
                <a:solidFill>
                  <a:srgbClr val="000000"/>
                </a:solidFill>
                <a:effectLst/>
                <a:uFillTx/>
                <a:latin typeface="Arial"/>
              </a:rPr>
              <a:t>at the expense of pure-forward file reads</a:t>
            </a:r>
            <a:r>
              <a:rPr b="0" lang="en-US" sz="1100" strike="noStrike" u="none">
                <a:solidFill>
                  <a:srgbClr val="000000"/>
                </a:solidFill>
                <a:effectLst/>
                <a:uFillTx/>
                <a:latin typeface="Arial"/>
              </a:rPr>
              <a:t>. It is significantly faster for reading in optimized binary formats like ORC and Parquet</a:t>
            </a:r>
            <a:endParaRPr b="0" lang="en-GB" sz="1100" strike="noStrike" u="none">
              <a:solidFill>
                <a:srgbClr val="000000"/>
              </a:solidFill>
              <a:effectLst/>
              <a:uFillTx/>
              <a:latin typeface="Arial"/>
            </a:endParaRPr>
          </a:p>
          <a:p>
            <a:pPr indent="0">
              <a:lnSpc>
                <a:spcPct val="100000"/>
              </a:lnSpc>
              <a:buNone/>
            </a:pPr>
            <a:endParaRPr b="0" lang="en-GB" sz="1100" strike="noStrike" u="none">
              <a:solidFill>
                <a:srgbClr val="000000"/>
              </a:solidFill>
              <a:effectLst/>
              <a:uFillTx/>
              <a:latin typeface="Arial"/>
            </a:endParaRPr>
          </a:p>
          <a:p>
            <a:pPr indent="0">
              <a:lnSpc>
                <a:spcPct val="100000"/>
              </a:lnSpc>
              <a:buNone/>
            </a:pPr>
            <a:endParaRPr b="0" lang="en-GB" sz="1100" strike="noStrike" u="none">
              <a:solidFill>
                <a:srgbClr val="000000"/>
              </a:solidFill>
              <a:effectLst/>
              <a:uFillTx/>
              <a:latin typeface="Arial"/>
            </a:endParaRPr>
          </a:p>
          <a:p>
            <a:pPr indent="0">
              <a:lnSpc>
                <a:spcPct val="100000"/>
              </a:lnSpc>
              <a:buNone/>
            </a:pPr>
            <a:r>
              <a:rPr b="0" lang="en-US" sz="1100" strike="noStrike" u="none">
                <a:solidFill>
                  <a:srgbClr val="000000"/>
                </a:solidFill>
                <a:effectLst/>
                <a:uFillTx/>
                <a:latin typeface="Arial"/>
              </a:rPr>
              <a:t>The last one is a successor to fast upload in Hadoop 2.7. That buffers on heap and needs careful tuning; its memory needs conflict with RDD caching. The new version defaults to buffering as files on local disk, so won't run out of memory. Offers the potential of significantly more effective use of bandwidth; the resulting partitioned files may also offer higher read perf. (No data there, just hearsay).</a:t>
            </a:r>
            <a:endParaRPr b="0" lang="en-GB" sz="1100" strike="noStrike" u="none">
              <a:solidFill>
                <a:srgbClr val="000000"/>
              </a:solidFill>
              <a:effectLst/>
              <a:uFillTx/>
              <a:latin typeface="Arial"/>
            </a:endParaRPr>
          </a:p>
          <a:p>
            <a:pPr indent="0">
              <a:lnSpc>
                <a:spcPct val="100000"/>
              </a:lnSpc>
              <a:buNone/>
            </a:pPr>
            <a:endParaRPr b="0" lang="en-GB" sz="1100" strike="noStrike" u="none">
              <a:solidFill>
                <a:srgbClr val="000000"/>
              </a:solidFill>
              <a:effectLst/>
              <a:uFillTx/>
              <a:latin typeface="Arial"/>
            </a:endParaRPr>
          </a:p>
          <a:p>
            <a:pPr indent="0">
              <a:lnSpc>
                <a:spcPct val="100000"/>
              </a:lnSpc>
              <a:buNone/>
            </a:pPr>
            <a:endParaRPr b="0" lang="en-GB" sz="1100" strike="noStrike" u="none">
              <a:solidFill>
                <a:srgbClr val="000000"/>
              </a:solidFill>
              <a:effectLst/>
              <a:uFillTx/>
              <a:latin typeface="Arial"/>
            </a:endParaRPr>
          </a:p>
        </p:txBody>
      </p:sp>
    </p:spTree>
  </p:cSld>
</p:notes>
</file>

<file path=ppt/notesSlides/notesSlide2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4" name="PlaceHolder 1"/>
          <p:cNvSpPr>
            <a:spLocks noGrp="1"/>
          </p:cNvSpPr>
          <p:nvPr>
            <p:ph type="sldImg"/>
          </p:nvPr>
        </p:nvSpPr>
        <p:spPr>
          <a:xfrm>
            <a:off x="380880" y="685800"/>
            <a:ext cx="6095520" cy="3428640"/>
          </a:xfrm>
          <a:prstGeom prst="rect">
            <a:avLst/>
          </a:prstGeom>
          <a:ln w="0">
            <a:noFill/>
          </a:ln>
        </p:spPr>
      </p:sp>
      <p:sp>
        <p:nvSpPr>
          <p:cNvPr id="495" name="PlaceHolder 2"/>
          <p:cNvSpPr>
            <a:spLocks noGrp="1"/>
          </p:cNvSpPr>
          <p:nvPr>
            <p:ph type="body"/>
          </p:nvPr>
        </p:nvSpPr>
        <p:spPr>
          <a:xfrm>
            <a:off x="685800" y="4343400"/>
            <a:ext cx="5486040" cy="4114440"/>
          </a:xfrm>
          <a:prstGeom prst="rect">
            <a:avLst/>
          </a:prstGeom>
          <a:noFill/>
          <a:ln w="0">
            <a:noFill/>
          </a:ln>
        </p:spPr>
        <p:txBody>
          <a:bodyPr lIns="91440" rIns="91440" tIns="91440" bIns="91440" anchor="t">
            <a:noAutofit/>
          </a:bodyPr>
          <a:p>
            <a:pPr indent="0">
              <a:lnSpc>
                <a:spcPct val="100000"/>
              </a:lnSpc>
              <a:buNone/>
            </a:pPr>
            <a:r>
              <a:rPr b="0" lang="en-US" sz="1100" strike="noStrike" u="none">
                <a:solidFill>
                  <a:srgbClr val="000000"/>
                </a:solidFill>
                <a:effectLst/>
                <a:uFillTx/>
                <a:latin typeface="Arial"/>
              </a:rPr>
              <a:t>Here's a core initial bit of Spark: set up that classpath, test everything. These are both integration tests "is the CP right? do things like DataFrames work?" and scaleable full stack tests. They have CLI entry points for exactly this purpose, with Jenkins @ work sending out mail if anything fails. They aren't performance tests, though they are instrumented and are used to calibrate changes in code operations, to see if things speedup/slowdown. However, as they aren't realistic datasets or directory layouts, that's only microbenchmarking.</a:t>
            </a:r>
            <a:endParaRPr b="0" lang="en-GB" sz="1100" strike="noStrike" u="none">
              <a:solidFill>
                <a:srgbClr val="000000"/>
              </a:solidFill>
              <a:effectLst/>
              <a:uFillTx/>
              <a:latin typeface="Arial"/>
            </a:endParaRPr>
          </a:p>
          <a:p>
            <a:pPr indent="0">
              <a:lnSpc>
                <a:spcPct val="100000"/>
              </a:lnSpc>
              <a:buNone/>
            </a:pPr>
            <a:endParaRPr b="0" lang="en-GB" sz="1100" strike="noStrike" u="none">
              <a:solidFill>
                <a:srgbClr val="000000"/>
              </a:solidFill>
              <a:effectLst/>
              <a:uFillTx/>
              <a:latin typeface="Arial"/>
            </a:endParaRPr>
          </a:p>
          <a:p>
            <a:pPr indent="0">
              <a:lnSpc>
                <a:spcPct val="100000"/>
              </a:lnSpc>
              <a:buNone/>
            </a:pPr>
            <a:r>
              <a:rPr b="0" lang="en-US" sz="1100" strike="noStrike" u="none">
                <a:solidFill>
                  <a:srgbClr val="000000"/>
                </a:solidFill>
                <a:effectLst/>
                <a:uFillTx/>
                <a:latin typeface="Arial"/>
              </a:rPr>
              <a:t>Packaging covers: s3a, wasb, swift. Excluded : google gs connector. </a:t>
            </a:r>
            <a:endParaRPr b="0" lang="en-GB" sz="1100" strike="noStrike" u="none">
              <a:solidFill>
                <a:srgbClr val="000000"/>
              </a:solidFill>
              <a:effectLst/>
              <a:uFillTx/>
              <a:latin typeface="Arial"/>
            </a:endParaRPr>
          </a:p>
          <a:p>
            <a:pPr indent="0">
              <a:lnSpc>
                <a:spcPct val="100000"/>
              </a:lnSpc>
              <a:buNone/>
            </a:pPr>
            <a:endParaRPr b="0" lang="en-GB" sz="1100" strike="noStrike" u="none">
              <a:solidFill>
                <a:srgbClr val="000000"/>
              </a:solidFill>
              <a:effectLst/>
              <a:uFillTx/>
              <a:latin typeface="Arial"/>
            </a:endParaRPr>
          </a:p>
          <a:p>
            <a:pPr indent="0">
              <a:lnSpc>
                <a:spcPct val="100000"/>
              </a:lnSpc>
              <a:buNone/>
            </a:pPr>
            <a:r>
              <a:rPr b="0" lang="en-US" sz="1100" strike="noStrike" u="none">
                <a:solidFill>
                  <a:srgbClr val="000000"/>
                </a:solidFill>
                <a:effectLst/>
                <a:uFillTx/>
                <a:latin typeface="Arial"/>
              </a:rPr>
              <a:t>As of Oct 2016, this isn't in. Please look at the PR, test, and help review it. I have more plans here, and needto get this in first. The more Spark users asking for cloud integration, the more reviews this gets.</a:t>
            </a:r>
            <a:endParaRPr b="0" lang="en-GB" sz="1100" strike="noStrike" u="none">
              <a:solidFill>
                <a:srgbClr val="000000"/>
              </a:solidFill>
              <a:effectLst/>
              <a:uFillTx/>
              <a:latin typeface="Arial"/>
            </a:endParaRPr>
          </a:p>
        </p:txBody>
      </p:sp>
    </p:spTree>
  </p:cSld>
</p:notes>
</file>

<file path=ppt/notesSlides/notesSlide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4" name="PlaceHolder 1"/>
          <p:cNvSpPr>
            <a:spLocks noGrp="1"/>
          </p:cNvSpPr>
          <p:nvPr>
            <p:ph type="sldImg"/>
          </p:nvPr>
        </p:nvSpPr>
        <p:spPr>
          <a:xfrm>
            <a:off x="380880" y="685800"/>
            <a:ext cx="6095520" cy="3428640"/>
          </a:xfrm>
          <a:prstGeom prst="rect">
            <a:avLst/>
          </a:prstGeom>
          <a:ln w="0">
            <a:noFill/>
          </a:ln>
        </p:spPr>
      </p:sp>
      <p:sp>
        <p:nvSpPr>
          <p:cNvPr id="475" name="PlaceHolder 2"/>
          <p:cNvSpPr>
            <a:spLocks noGrp="1"/>
          </p:cNvSpPr>
          <p:nvPr>
            <p:ph type="body"/>
          </p:nvPr>
        </p:nvSpPr>
        <p:spPr>
          <a:xfrm>
            <a:off x="685800" y="4343400"/>
            <a:ext cx="5486040" cy="4114440"/>
          </a:xfrm>
          <a:prstGeom prst="rect">
            <a:avLst/>
          </a:prstGeom>
          <a:noFill/>
          <a:ln w="0">
            <a:noFill/>
          </a:ln>
        </p:spPr>
        <p:txBody>
          <a:bodyPr lIns="91440" rIns="91440" tIns="91440" bIns="91440" anchor="t">
            <a:noAutofit/>
          </a:bodyPr>
          <a:p>
            <a:pPr indent="0">
              <a:lnSpc>
                <a:spcPct val="100000"/>
              </a:lnSpc>
              <a:buNone/>
            </a:pPr>
            <a:r>
              <a:rPr b="0" lang="en-US" sz="1100" strike="noStrike" u="none">
                <a:solidFill>
                  <a:srgbClr val="000000"/>
                </a:solidFill>
                <a:effectLst/>
                <a:uFillTx/>
                <a:latin typeface="Arial"/>
              </a:rPr>
              <a:t>This is one of the simplest deployments in cloud: scheduled/dynamic ETL. Incoming data sources saving to an object store; spark cluster brought up for ETL. Either direct cleanup/filter or multistep operations, but either way: an ETL pipeline. HDFS on the VMs for transient storage, the object store used as the destination for data —now in a more efficient format such as ORC or Parquet</a:t>
            </a:r>
            <a:endParaRPr b="0" lang="en-GB" sz="1100" strike="noStrike" u="none">
              <a:solidFill>
                <a:srgbClr val="000000"/>
              </a:solidFill>
              <a:effectLst/>
              <a:uFillTx/>
              <a:latin typeface="Arial"/>
            </a:endParaRPr>
          </a:p>
        </p:txBody>
      </p:sp>
    </p:spTree>
  </p:cSld>
</p:notes>
</file>

<file path=ppt/notesSlides/notesSlide3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6" name="PlaceHolder 1"/>
          <p:cNvSpPr>
            <a:spLocks noGrp="1"/>
          </p:cNvSpPr>
          <p:nvPr>
            <p:ph type="sldImg"/>
          </p:nvPr>
        </p:nvSpPr>
        <p:spPr>
          <a:xfrm>
            <a:off x="380880" y="685800"/>
            <a:ext cx="6095520" cy="3428640"/>
          </a:xfrm>
          <a:prstGeom prst="rect">
            <a:avLst/>
          </a:prstGeom>
          <a:ln w="0">
            <a:noFill/>
          </a:ln>
        </p:spPr>
      </p:sp>
      <p:sp>
        <p:nvSpPr>
          <p:cNvPr id="497" name="PlaceHolder 2"/>
          <p:cNvSpPr>
            <a:spLocks noGrp="1"/>
          </p:cNvSpPr>
          <p:nvPr>
            <p:ph type="body"/>
          </p:nvPr>
        </p:nvSpPr>
        <p:spPr>
          <a:xfrm>
            <a:off x="685800" y="4343400"/>
            <a:ext cx="5486040" cy="4114440"/>
          </a:xfrm>
          <a:prstGeom prst="rect">
            <a:avLst/>
          </a:prstGeom>
          <a:noFill/>
          <a:ln w="0">
            <a:noFill/>
          </a:ln>
        </p:spPr>
        <p:txBody>
          <a:bodyPr lIns="91440" rIns="91440" tIns="91440" bIns="91440" anchor="t">
            <a:noAutofit/>
          </a:bodyPr>
          <a:p>
            <a:pPr indent="0">
              <a:lnSpc>
                <a:spcPct val="100000"/>
              </a:lnSpc>
              <a:buNone/>
            </a:pPr>
            <a:r>
              <a:rPr b="0" lang="en-US" sz="1100" strike="noStrike" u="none">
                <a:solidFill>
                  <a:srgbClr val="000000"/>
                </a:solidFill>
                <a:effectLst/>
                <a:uFillTx/>
                <a:latin typeface="Arial"/>
              </a:rPr>
              <a:t>Hadoop 2.8 adds a lot of control here. (credit: Netfllx, + later us &amp;  cloudera)</a:t>
            </a:r>
            <a:endParaRPr b="0" lang="en-GB" sz="1100" strike="noStrike" u="none">
              <a:solidFill>
                <a:srgbClr val="000000"/>
              </a:solidFill>
              <a:effectLst/>
              <a:uFillTx/>
              <a:latin typeface="Arial"/>
            </a:endParaRPr>
          </a:p>
          <a:p>
            <a:pPr indent="0">
              <a:lnSpc>
                <a:spcPct val="100000"/>
              </a:lnSpc>
              <a:buNone/>
            </a:pPr>
            <a:r>
              <a:rPr b="0" lang="en-US" sz="1100" strike="noStrike" u="none">
                <a:solidFill>
                  <a:srgbClr val="000000"/>
                </a:solidFill>
                <a:effectLst/>
                <a:uFillTx/>
                <a:latin typeface="Arial"/>
              </a:rPr>
              <a:t>-You can define a list of credential providers to use; the default is simple, env, instance, but you can add temporary and anonymous, choose which are unsupported, etc.</a:t>
            </a:r>
            <a:endParaRPr b="0" lang="en-GB" sz="1100" strike="noStrike" u="none">
              <a:solidFill>
                <a:srgbClr val="000000"/>
              </a:solidFill>
              <a:effectLst/>
              <a:uFillTx/>
              <a:latin typeface="Arial"/>
            </a:endParaRPr>
          </a:p>
          <a:p>
            <a:pPr indent="0">
              <a:lnSpc>
                <a:spcPct val="100000"/>
              </a:lnSpc>
              <a:buNone/>
            </a:pPr>
            <a:r>
              <a:rPr b="0" lang="en-US" sz="1100" strike="noStrike" u="none">
                <a:solidFill>
                  <a:srgbClr val="000000"/>
                </a:solidFill>
                <a:effectLst/>
                <a:uFillTx/>
                <a:latin typeface="Arial"/>
              </a:rPr>
              <a:t>-passwords/secrets can be encrypted in hadoop credential files stored locally, HDFS</a:t>
            </a:r>
            <a:endParaRPr b="0" lang="en-GB" sz="1100" strike="noStrike" u="none">
              <a:solidFill>
                <a:srgbClr val="000000"/>
              </a:solidFill>
              <a:effectLst/>
              <a:uFillTx/>
              <a:latin typeface="Arial"/>
            </a:endParaRPr>
          </a:p>
          <a:p>
            <a:pPr indent="0">
              <a:lnSpc>
                <a:spcPct val="100000"/>
              </a:lnSpc>
              <a:buNone/>
            </a:pPr>
            <a:r>
              <a:rPr b="0" lang="en-US" sz="1100" strike="noStrike" u="none">
                <a:solidFill>
                  <a:srgbClr val="000000"/>
                </a:solidFill>
                <a:effectLst/>
                <a:uFillTx/>
                <a:latin typeface="Arial"/>
              </a:rPr>
              <a:t>-IAM auth is what EC2 VMs need</a:t>
            </a:r>
            <a:endParaRPr b="0" lang="en-GB" sz="1100" strike="noStrike" u="none">
              <a:solidFill>
                <a:srgbClr val="000000"/>
              </a:solidFill>
              <a:effectLst/>
              <a:uFillTx/>
              <a:latin typeface="Arial"/>
            </a:endParaRPr>
          </a:p>
        </p:txBody>
      </p:sp>
    </p:spTree>
  </p:cSld>
</p:notes>
</file>

<file path=ppt/notesSlides/notesSlide3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8" name="PlaceHolder 1"/>
          <p:cNvSpPr>
            <a:spLocks noGrp="1"/>
          </p:cNvSpPr>
          <p:nvPr>
            <p:ph type="sldImg"/>
          </p:nvPr>
        </p:nvSpPr>
        <p:spPr>
          <a:xfrm>
            <a:off x="380880" y="685800"/>
            <a:ext cx="6095520" cy="3428640"/>
          </a:xfrm>
          <a:prstGeom prst="rect">
            <a:avLst/>
          </a:prstGeom>
          <a:ln w="0">
            <a:noFill/>
          </a:ln>
        </p:spPr>
      </p:sp>
      <p:sp>
        <p:nvSpPr>
          <p:cNvPr id="499" name="PlaceHolder 2"/>
          <p:cNvSpPr>
            <a:spLocks noGrp="1"/>
          </p:cNvSpPr>
          <p:nvPr>
            <p:ph type="body"/>
          </p:nvPr>
        </p:nvSpPr>
        <p:spPr>
          <a:xfrm>
            <a:off x="685800" y="4343400"/>
            <a:ext cx="5486040" cy="4114440"/>
          </a:xfrm>
          <a:prstGeom prst="rect">
            <a:avLst/>
          </a:prstGeom>
          <a:noFill/>
          <a:ln w="0">
            <a:noFill/>
          </a:ln>
        </p:spPr>
        <p:txBody>
          <a:bodyPr lIns="91440" rIns="91440" tIns="91440" bIns="91440" anchor="t">
            <a:noAutofit/>
          </a:bodyPr>
          <a:p>
            <a:pPr indent="0">
              <a:lnSpc>
                <a:spcPct val="100000"/>
              </a:lnSpc>
              <a:buNone/>
            </a:pPr>
            <a:r>
              <a:rPr b="0" lang="en-US" sz="1100" strike="noStrike" u="none">
                <a:solidFill>
                  <a:srgbClr val="000000"/>
                </a:solidFill>
                <a:effectLst/>
                <a:uFillTx/>
                <a:latin typeface="Arial"/>
              </a:rPr>
              <a:t>see: </a:t>
            </a:r>
            <a:r>
              <a:rPr b="0" i="1" lang="en-US" sz="1100" strike="noStrike" u="none">
                <a:solidFill>
                  <a:srgbClr val="000000"/>
                </a:solidFill>
                <a:effectLst/>
                <a:uFillTx/>
                <a:latin typeface="Arial"/>
              </a:rPr>
              <a:t>Windows Azure Storage: A Highly Available Cloud Storage Service with Strong Consistency</a:t>
            </a:r>
            <a:r>
              <a:rPr b="0" lang="en-US" sz="1100" strike="noStrike" u="none">
                <a:solidFill>
                  <a:srgbClr val="000000"/>
                </a:solidFill>
                <a:effectLst/>
                <a:uFillTx/>
                <a:latin typeface="Arial"/>
              </a:rPr>
              <a:t> for details, essentially it has the semantics HBase needs, that being our real compatibility test.</a:t>
            </a:r>
            <a:endParaRPr b="0" lang="en-GB" sz="1100" strike="noStrike" u="none">
              <a:solidFill>
                <a:srgbClr val="000000"/>
              </a:solidFill>
              <a:effectLst/>
              <a:uFillTx/>
              <a:latin typeface="Arial"/>
            </a:endParaRPr>
          </a:p>
          <a:p>
            <a:pPr indent="0">
              <a:lnSpc>
                <a:spcPct val="100000"/>
              </a:lnSpc>
              <a:buNone/>
            </a:pPr>
            <a:endParaRPr b="0" lang="en-GB" sz="1100" strike="noStrike" u="none">
              <a:solidFill>
                <a:srgbClr val="000000"/>
              </a:solidFill>
              <a:effectLst/>
              <a:uFillTx/>
              <a:latin typeface="Arial"/>
            </a:endParaRPr>
          </a:p>
        </p:txBody>
      </p:sp>
    </p:spTree>
  </p:cSld>
</p:notes>
</file>

<file path=ppt/notesSlides/notesSlide3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0" name="PlaceHolder 1"/>
          <p:cNvSpPr>
            <a:spLocks noGrp="1"/>
          </p:cNvSpPr>
          <p:nvPr>
            <p:ph type="sldImg"/>
          </p:nvPr>
        </p:nvSpPr>
        <p:spPr>
          <a:xfrm>
            <a:off x="380880" y="685800"/>
            <a:ext cx="6095520" cy="3428640"/>
          </a:xfrm>
          <a:prstGeom prst="rect">
            <a:avLst/>
          </a:prstGeom>
          <a:ln w="0">
            <a:noFill/>
          </a:ln>
        </p:spPr>
      </p:sp>
      <p:sp>
        <p:nvSpPr>
          <p:cNvPr id="501" name="PlaceHolder 2"/>
          <p:cNvSpPr>
            <a:spLocks noGrp="1"/>
          </p:cNvSpPr>
          <p:nvPr>
            <p:ph type="body"/>
          </p:nvPr>
        </p:nvSpPr>
        <p:spPr>
          <a:xfrm>
            <a:off x="685800" y="4343400"/>
            <a:ext cx="5486040" cy="4114440"/>
          </a:xfrm>
          <a:prstGeom prst="rect">
            <a:avLst/>
          </a:prstGeom>
          <a:noFill/>
          <a:ln w="0">
            <a:noFill/>
          </a:ln>
        </p:spPr>
        <p:txBody>
          <a:bodyPr lIns="91440" rIns="91440" tIns="91440" bIns="91440" anchor="t">
            <a:noAutofit/>
          </a:bodyPr>
          <a:p>
            <a:pPr indent="0" defTabSz="914400">
              <a:lnSpc>
                <a:spcPct val="100000"/>
              </a:lnSpc>
              <a:buNone/>
              <a:tabLst>
                <a:tab algn="l" pos="0"/>
              </a:tabLst>
            </a:pPr>
            <a:r>
              <a:rPr b="0" lang="en-US" sz="1100" strike="noStrike" u="none">
                <a:solidFill>
                  <a:schemeClr val="dk1"/>
                </a:solidFill>
                <a:effectLst/>
                <a:uFillTx/>
                <a:latin typeface="+mn-lt"/>
                <a:ea typeface="+mn-ea"/>
              </a:rPr>
              <a:t>Azure storage is unique in that there's a pubished paper (+ video) on its internals. Well worth looking at to understand what's going on. In contrast, if you want to know S3 internals, well, you can ply the original author with gin and he still won't reveal anything.</a:t>
            </a:r>
            <a:endParaRPr b="0" lang="en-GB" sz="1100" strike="noStrike" u="none">
              <a:solidFill>
                <a:srgbClr val="000000"/>
              </a:solidFill>
              <a:effectLst/>
              <a:uFillTx/>
              <a:latin typeface="Arial"/>
            </a:endParaRPr>
          </a:p>
          <a:p>
            <a:pPr indent="0" defTabSz="914400">
              <a:lnSpc>
                <a:spcPct val="100000"/>
              </a:lnSpc>
              <a:buNone/>
              <a:tabLst>
                <a:tab algn="l" pos="0"/>
              </a:tabLst>
            </a:pPr>
            <a:endParaRPr b="0" lang="en-GB" sz="1100" strike="noStrike" u="none">
              <a:solidFill>
                <a:srgbClr val="000000"/>
              </a:solidFill>
              <a:effectLst/>
              <a:uFillTx/>
              <a:latin typeface="Arial"/>
            </a:endParaRPr>
          </a:p>
          <a:p>
            <a:pPr indent="0" defTabSz="914400">
              <a:lnSpc>
                <a:spcPct val="100000"/>
              </a:lnSpc>
              <a:buNone/>
              <a:tabLst>
                <a:tab algn="l" pos="0"/>
              </a:tabLst>
            </a:pPr>
            <a:r>
              <a:rPr b="0" lang="en-US" sz="1100" strike="noStrike" u="none">
                <a:solidFill>
                  <a:srgbClr val="000000"/>
                </a:solidFill>
                <a:effectLst/>
                <a:uFillTx/>
                <a:latin typeface="+mn-lt"/>
                <a:ea typeface="+mn-ea"/>
              </a:rPr>
              <a:t>ADL adds </a:t>
            </a:r>
            <a:r>
              <a:rPr b="0" lang="en-US" sz="1100" strike="noStrike" u="none">
                <a:solidFill>
                  <a:schemeClr val="dk1"/>
                </a:solidFill>
                <a:effectLst/>
                <a:uFillTx/>
                <a:latin typeface="+mn-lt"/>
                <a:ea typeface="+mn-ea"/>
              </a:rPr>
              <a:t>okhttp for HTTP/2 performance; yet another json parser for unknown reasons</a:t>
            </a:r>
            <a:endParaRPr b="0" lang="en-GB" sz="1100" strike="noStrike" u="none">
              <a:solidFill>
                <a:srgbClr val="000000"/>
              </a:solidFill>
              <a:effectLst/>
              <a:uFillTx/>
              <a:latin typeface="Arial"/>
            </a:endParaRPr>
          </a:p>
          <a:p>
            <a:pPr indent="0" defTabSz="914400">
              <a:lnSpc>
                <a:spcPct val="100000"/>
              </a:lnSpc>
              <a:buNone/>
              <a:tabLst>
                <a:tab algn="l" pos="0"/>
              </a:tabLst>
            </a:pPr>
            <a:endParaRPr b="0" lang="en-GB" sz="1100" strike="noStrike" u="none">
              <a:solidFill>
                <a:srgbClr val="000000"/>
              </a:solidFill>
              <a:effectLst/>
              <a:uFillTx/>
              <a:latin typeface="Arial"/>
            </a:endParaRPr>
          </a:p>
        </p:txBody>
      </p:sp>
    </p:spTree>
  </p:cSld>
</p:notes>
</file>

<file path=ppt/notesSlides/notesSlide3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2" name="PlaceHolder 1"/>
          <p:cNvSpPr>
            <a:spLocks noGrp="1"/>
          </p:cNvSpPr>
          <p:nvPr>
            <p:ph type="sldImg"/>
          </p:nvPr>
        </p:nvSpPr>
        <p:spPr>
          <a:xfrm>
            <a:off x="380880" y="685800"/>
            <a:ext cx="6095520" cy="3428640"/>
          </a:xfrm>
          <a:prstGeom prst="rect">
            <a:avLst/>
          </a:prstGeom>
          <a:ln w="0">
            <a:noFill/>
          </a:ln>
        </p:spPr>
      </p:sp>
      <p:sp>
        <p:nvSpPr>
          <p:cNvPr id="503" name="PlaceHolder 2"/>
          <p:cNvSpPr>
            <a:spLocks noGrp="1"/>
          </p:cNvSpPr>
          <p:nvPr>
            <p:ph type="body"/>
          </p:nvPr>
        </p:nvSpPr>
        <p:spPr>
          <a:xfrm>
            <a:off x="685800" y="4343400"/>
            <a:ext cx="5486040" cy="4114440"/>
          </a:xfrm>
          <a:prstGeom prst="rect">
            <a:avLst/>
          </a:prstGeom>
          <a:noFill/>
          <a:ln w="0">
            <a:noFill/>
          </a:ln>
        </p:spPr>
        <p:txBody>
          <a:bodyPr lIns="91440" rIns="91440" tIns="91440" bIns="91440" anchor="t">
            <a:noAutofit/>
          </a:bodyPr>
          <a:p>
            <a:pPr indent="0" defTabSz="914400">
              <a:lnSpc>
                <a:spcPct val="100000"/>
              </a:lnSpc>
              <a:buNone/>
              <a:tabLst>
                <a:tab algn="l" pos="0"/>
              </a:tabLst>
            </a:pPr>
            <a:r>
              <a:rPr b="0" lang="en-US" sz="1100" strike="noStrike" u="none">
                <a:solidFill>
                  <a:schemeClr val="dk1"/>
                </a:solidFill>
                <a:effectLst/>
                <a:uFillTx/>
                <a:latin typeface="+mn-lt"/>
                <a:ea typeface="+mn-ea"/>
              </a:rPr>
              <a:t>Azure storage is unique in that there's a pubished paper (+ video) on its internals. Well worth looking at to understand what's going on. In contrast, if you want to know S3 internals, well, you can ply the original author with gin and he still won't reveal anything.</a:t>
            </a:r>
            <a:endParaRPr b="0" lang="en-GB" sz="1100" strike="noStrike" u="none">
              <a:solidFill>
                <a:srgbClr val="000000"/>
              </a:solidFill>
              <a:effectLst/>
              <a:uFillTx/>
              <a:latin typeface="Arial"/>
            </a:endParaRPr>
          </a:p>
          <a:p>
            <a:pPr indent="0" defTabSz="914400">
              <a:lnSpc>
                <a:spcPct val="100000"/>
              </a:lnSpc>
              <a:buNone/>
              <a:tabLst>
                <a:tab algn="l" pos="0"/>
              </a:tabLst>
            </a:pPr>
            <a:endParaRPr b="0" lang="en-GB" sz="1100" strike="noStrike" u="none">
              <a:solidFill>
                <a:srgbClr val="000000"/>
              </a:solidFill>
              <a:effectLst/>
              <a:uFillTx/>
              <a:latin typeface="Arial"/>
            </a:endParaRPr>
          </a:p>
          <a:p>
            <a:pPr indent="0" defTabSz="914400">
              <a:lnSpc>
                <a:spcPct val="100000"/>
              </a:lnSpc>
              <a:buNone/>
              <a:tabLst>
                <a:tab algn="l" pos="0"/>
              </a:tabLst>
            </a:pPr>
            <a:r>
              <a:rPr b="0" lang="en-US" sz="1100" strike="noStrike" u="none">
                <a:solidFill>
                  <a:srgbClr val="000000"/>
                </a:solidFill>
                <a:effectLst/>
                <a:uFillTx/>
                <a:latin typeface="+mn-lt"/>
                <a:ea typeface="+mn-ea"/>
              </a:rPr>
              <a:t>ADL adds </a:t>
            </a:r>
            <a:r>
              <a:rPr b="0" lang="en-US" sz="1100" strike="noStrike" u="none">
                <a:solidFill>
                  <a:schemeClr val="dk1"/>
                </a:solidFill>
                <a:effectLst/>
                <a:uFillTx/>
                <a:latin typeface="+mn-lt"/>
                <a:ea typeface="+mn-ea"/>
              </a:rPr>
              <a:t>okhttp for HTTP/2 performance; yet another json parser for unknown reasons</a:t>
            </a:r>
            <a:endParaRPr b="0" lang="en-GB" sz="1100" strike="noStrike" u="none">
              <a:solidFill>
                <a:srgbClr val="000000"/>
              </a:solidFill>
              <a:effectLst/>
              <a:uFillTx/>
              <a:latin typeface="Arial"/>
            </a:endParaRPr>
          </a:p>
          <a:p>
            <a:pPr indent="0" defTabSz="914400">
              <a:lnSpc>
                <a:spcPct val="100000"/>
              </a:lnSpc>
              <a:buNone/>
              <a:tabLst>
                <a:tab algn="l" pos="0"/>
              </a:tabLst>
            </a:pPr>
            <a:endParaRPr b="0" lang="en-GB" sz="1100" strike="noStrike" u="none">
              <a:solidFill>
                <a:srgbClr val="000000"/>
              </a:solidFill>
              <a:effectLst/>
              <a:uFillTx/>
              <a:latin typeface="Arial"/>
            </a:endParaRPr>
          </a:p>
        </p:txBody>
      </p:sp>
    </p:spTree>
  </p:cSld>
</p:notes>
</file>

<file path=ppt/notesSlides/notesSlide3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4" name="PlaceHolder 1"/>
          <p:cNvSpPr>
            <a:spLocks noGrp="1"/>
          </p:cNvSpPr>
          <p:nvPr>
            <p:ph type="sldImg"/>
          </p:nvPr>
        </p:nvSpPr>
        <p:spPr>
          <a:xfrm>
            <a:off x="380880" y="685800"/>
            <a:ext cx="6095520" cy="3428640"/>
          </a:xfrm>
          <a:prstGeom prst="rect">
            <a:avLst/>
          </a:prstGeom>
          <a:ln w="0">
            <a:noFill/>
          </a:ln>
        </p:spPr>
      </p:sp>
      <p:sp>
        <p:nvSpPr>
          <p:cNvPr id="505" name="PlaceHolder 2"/>
          <p:cNvSpPr>
            <a:spLocks noGrp="1"/>
          </p:cNvSpPr>
          <p:nvPr>
            <p:ph type="body"/>
          </p:nvPr>
        </p:nvSpPr>
        <p:spPr>
          <a:xfrm>
            <a:off x="685800" y="4343400"/>
            <a:ext cx="5486040" cy="4114440"/>
          </a:xfrm>
          <a:prstGeom prst="rect">
            <a:avLst/>
          </a:prstGeom>
          <a:noFill/>
          <a:ln w="0">
            <a:noFill/>
          </a:ln>
        </p:spPr>
        <p:txBody>
          <a:bodyPr lIns="91440" rIns="91440" tIns="91440" bIns="91440" anchor="t">
            <a:noAutofit/>
          </a:bodyPr>
          <a:p>
            <a:pPr indent="0">
              <a:lnSpc>
                <a:spcPct val="100000"/>
              </a:lnSpc>
              <a:buNone/>
            </a:pPr>
            <a:r>
              <a:rPr b="0" lang="en-US" sz="1100" strike="noStrike" u="none">
                <a:solidFill>
                  <a:srgbClr val="000000"/>
                </a:solidFill>
                <a:effectLst/>
                <a:uFillTx/>
                <a:latin typeface="Arial"/>
              </a:rPr>
              <a:t>And this is the big one, as it spans the lot: Hadoop's own code (so far: distcp), Spark, Hive, Flink, related tooling. If we can't speed up the object stores, we can tune the apps</a:t>
            </a:r>
            <a:endParaRPr b="0" lang="en-GB" sz="1100" strike="noStrike" u="none">
              <a:solidFill>
                <a:srgbClr val="000000"/>
              </a:solidFill>
              <a:effectLst/>
              <a:uFillTx/>
              <a:latin typeface="Arial"/>
            </a:endParaRPr>
          </a:p>
        </p:txBody>
      </p:sp>
    </p:spTree>
  </p:cSld>
</p:notes>
</file>

<file path=ppt/notesSlides/notesSlide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6" name="PlaceHolder 1"/>
          <p:cNvSpPr>
            <a:spLocks noGrp="1"/>
          </p:cNvSpPr>
          <p:nvPr>
            <p:ph type="sldImg"/>
          </p:nvPr>
        </p:nvSpPr>
        <p:spPr>
          <a:xfrm>
            <a:off x="380880" y="685800"/>
            <a:ext cx="6095520" cy="3428640"/>
          </a:xfrm>
          <a:prstGeom prst="rect">
            <a:avLst/>
          </a:prstGeom>
          <a:ln w="0">
            <a:noFill/>
          </a:ln>
        </p:spPr>
      </p:sp>
      <p:sp>
        <p:nvSpPr>
          <p:cNvPr id="477" name="PlaceHolder 2"/>
          <p:cNvSpPr>
            <a:spLocks noGrp="1"/>
          </p:cNvSpPr>
          <p:nvPr>
            <p:ph type="body"/>
          </p:nvPr>
        </p:nvSpPr>
        <p:spPr>
          <a:xfrm>
            <a:off x="685800" y="4343400"/>
            <a:ext cx="5486040" cy="4114440"/>
          </a:xfrm>
          <a:prstGeom prst="rect">
            <a:avLst/>
          </a:prstGeom>
          <a:noFill/>
          <a:ln w="0">
            <a:noFill/>
          </a:ln>
        </p:spPr>
        <p:txBody>
          <a:bodyPr lIns="91440" rIns="91440" tIns="91440" bIns="91440" anchor="t">
            <a:noAutofit/>
          </a:bodyPr>
          <a:p>
            <a:pPr indent="0">
              <a:lnSpc>
                <a:spcPct val="100000"/>
              </a:lnSpc>
              <a:buNone/>
            </a:pPr>
            <a:r>
              <a:rPr b="0" lang="en-US" sz="1100" strike="noStrike" u="none">
                <a:solidFill>
                  <a:srgbClr val="000000"/>
                </a:solidFill>
                <a:effectLst/>
                <a:uFillTx/>
                <a:latin typeface="Arial"/>
              </a:rPr>
              <a:t>Notebooks on demand. ; it talks to spark in cloud which then does the work against external and internal data; </a:t>
            </a:r>
            <a:endParaRPr b="0" lang="en-GB" sz="1100" strike="noStrike" u="none">
              <a:solidFill>
                <a:srgbClr val="000000"/>
              </a:solidFill>
              <a:effectLst/>
              <a:uFillTx/>
              <a:latin typeface="Arial"/>
            </a:endParaRPr>
          </a:p>
          <a:p>
            <a:pPr indent="0">
              <a:lnSpc>
                <a:spcPct val="100000"/>
              </a:lnSpc>
              <a:buNone/>
            </a:pPr>
            <a:endParaRPr b="0" lang="en-GB" sz="1100" strike="noStrike" u="none">
              <a:solidFill>
                <a:srgbClr val="000000"/>
              </a:solidFill>
              <a:effectLst/>
              <a:uFillTx/>
              <a:latin typeface="Arial"/>
            </a:endParaRPr>
          </a:p>
          <a:p>
            <a:pPr indent="0">
              <a:lnSpc>
                <a:spcPct val="100000"/>
              </a:lnSpc>
              <a:buNone/>
            </a:pPr>
            <a:r>
              <a:rPr b="0" lang="en-US" sz="1100" strike="noStrike" u="none">
                <a:solidFill>
                  <a:srgbClr val="000000"/>
                </a:solidFill>
                <a:effectLst/>
                <a:uFillTx/>
                <a:latin typeface="Arial"/>
              </a:rPr>
              <a:t>Your notebook itself can be saved to the object store, for persistence and sharing.</a:t>
            </a:r>
            <a:endParaRPr b="0" lang="en-GB" sz="1100" strike="noStrike" u="none">
              <a:solidFill>
                <a:srgbClr val="000000"/>
              </a:solidFill>
              <a:effectLst/>
              <a:uFillTx/>
              <a:latin typeface="Arial"/>
            </a:endParaRPr>
          </a:p>
        </p:txBody>
      </p:sp>
    </p:spTree>
  </p:cSld>
</p:notes>
</file>

<file path=ppt/notesSlides/notesSlide4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6" name="PlaceHolder 1"/>
          <p:cNvSpPr>
            <a:spLocks noGrp="1"/>
          </p:cNvSpPr>
          <p:nvPr>
            <p:ph type="sldImg"/>
          </p:nvPr>
        </p:nvSpPr>
        <p:spPr>
          <a:xfrm>
            <a:off x="380880" y="685800"/>
            <a:ext cx="6095520" cy="3428640"/>
          </a:xfrm>
          <a:prstGeom prst="rect">
            <a:avLst/>
          </a:prstGeom>
          <a:ln w="0">
            <a:noFill/>
          </a:ln>
        </p:spPr>
      </p:sp>
      <p:sp>
        <p:nvSpPr>
          <p:cNvPr id="507" name="PlaceHolder 2"/>
          <p:cNvSpPr>
            <a:spLocks noGrp="1"/>
          </p:cNvSpPr>
          <p:nvPr>
            <p:ph type="body"/>
          </p:nvPr>
        </p:nvSpPr>
        <p:spPr>
          <a:xfrm>
            <a:off x="685800" y="4343400"/>
            <a:ext cx="5486040" cy="4114440"/>
          </a:xfrm>
          <a:prstGeom prst="rect">
            <a:avLst/>
          </a:prstGeom>
          <a:noFill/>
          <a:ln w="0">
            <a:noFill/>
          </a:ln>
        </p:spPr>
        <p:txBody>
          <a:bodyPr lIns="91440" rIns="91440" tIns="91440" bIns="91440" anchor="t">
            <a:noAutofit/>
          </a:bodyPr>
          <a:p>
            <a:pPr indent="0">
              <a:lnSpc>
                <a:spcPct val="100000"/>
              </a:lnSpc>
              <a:buNone/>
            </a:pPr>
            <a:r>
              <a:rPr b="0" lang="en-US" sz="1100" strike="noStrike" u="none">
                <a:solidFill>
                  <a:srgbClr val="000000"/>
                </a:solidFill>
                <a:effectLst/>
                <a:uFillTx/>
                <a:latin typeface="Arial"/>
              </a:rPr>
              <a:t>This is the history</a:t>
            </a:r>
            <a:endParaRPr b="0" lang="en-GB" sz="1100" strike="noStrike" u="none">
              <a:solidFill>
                <a:srgbClr val="000000"/>
              </a:solidFill>
              <a:effectLst/>
              <a:uFillTx/>
              <a:latin typeface="Arial"/>
            </a:endParaRPr>
          </a:p>
        </p:txBody>
      </p:sp>
    </p:spTree>
  </p:cSld>
</p:notes>
</file>

<file path=ppt/notesSlides/notesSlide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8" name="PlaceHolder 1"/>
          <p:cNvSpPr>
            <a:spLocks noGrp="1"/>
          </p:cNvSpPr>
          <p:nvPr>
            <p:ph type="sldImg"/>
          </p:nvPr>
        </p:nvSpPr>
        <p:spPr>
          <a:xfrm>
            <a:off x="380880" y="685800"/>
            <a:ext cx="6095520" cy="3428640"/>
          </a:xfrm>
          <a:prstGeom prst="rect">
            <a:avLst/>
          </a:prstGeom>
          <a:ln w="0">
            <a:noFill/>
          </a:ln>
        </p:spPr>
      </p:sp>
      <p:sp>
        <p:nvSpPr>
          <p:cNvPr id="479" name="PlaceHolder 2"/>
          <p:cNvSpPr>
            <a:spLocks noGrp="1"/>
          </p:cNvSpPr>
          <p:nvPr>
            <p:ph type="body"/>
          </p:nvPr>
        </p:nvSpPr>
        <p:spPr>
          <a:xfrm>
            <a:off x="685800" y="4343400"/>
            <a:ext cx="5486040" cy="4114440"/>
          </a:xfrm>
          <a:prstGeom prst="rect">
            <a:avLst/>
          </a:prstGeom>
          <a:noFill/>
          <a:ln w="0">
            <a:noFill/>
          </a:ln>
        </p:spPr>
        <p:txBody>
          <a:bodyPr lIns="91440" rIns="91440" tIns="91440" bIns="91440" anchor="t">
            <a:noAutofit/>
          </a:bodyPr>
          <a:p>
            <a:pPr indent="0">
              <a:lnSpc>
                <a:spcPct val="100000"/>
              </a:lnSpc>
              <a:buNone/>
            </a:pPr>
            <a:r>
              <a:rPr b="0" lang="en-US" sz="1100" strike="noStrike" u="none">
                <a:solidFill>
                  <a:srgbClr val="000000"/>
                </a:solidFill>
                <a:effectLst/>
                <a:uFillTx/>
                <a:latin typeface="Arial"/>
              </a:rPr>
              <a:t>Example: streaming on Azure</a:t>
            </a:r>
            <a:endParaRPr b="0" lang="en-GB" sz="1100" strike="noStrike" u="none">
              <a:solidFill>
                <a:srgbClr val="000000"/>
              </a:solidFill>
              <a:effectLst/>
              <a:uFillTx/>
              <a:latin typeface="Arial"/>
            </a:endParaRPr>
          </a:p>
        </p:txBody>
      </p:sp>
    </p:spTree>
  </p:cSld>
</p:notes>
</file>

<file path=ppt/notesSlides/notesSlide5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8" name="PlaceHolder 1"/>
          <p:cNvSpPr>
            <a:spLocks noGrp="1"/>
          </p:cNvSpPr>
          <p:nvPr>
            <p:ph type="sldImg"/>
          </p:nvPr>
        </p:nvSpPr>
        <p:spPr>
          <a:xfrm>
            <a:off x="380880" y="685800"/>
            <a:ext cx="6095520" cy="3428640"/>
          </a:xfrm>
          <a:prstGeom prst="rect">
            <a:avLst/>
          </a:prstGeom>
          <a:ln w="0">
            <a:noFill/>
          </a:ln>
        </p:spPr>
      </p:sp>
      <p:sp>
        <p:nvSpPr>
          <p:cNvPr id="509" name="PlaceHolder 2"/>
          <p:cNvSpPr>
            <a:spLocks noGrp="1"/>
          </p:cNvSpPr>
          <p:nvPr>
            <p:ph type="body"/>
          </p:nvPr>
        </p:nvSpPr>
        <p:spPr>
          <a:xfrm>
            <a:off x="685800" y="4343400"/>
            <a:ext cx="5486040" cy="4114440"/>
          </a:xfrm>
          <a:prstGeom prst="rect">
            <a:avLst/>
          </a:prstGeom>
          <a:noFill/>
          <a:ln w="0">
            <a:noFill/>
          </a:ln>
        </p:spPr>
        <p:txBody>
          <a:bodyPr lIns="91440" rIns="91440" tIns="91440" bIns="91440" anchor="t">
            <a:noAutofit/>
          </a:bodyPr>
          <a:p>
            <a:pPr indent="0">
              <a:lnSpc>
                <a:spcPct val="100000"/>
              </a:lnSpc>
              <a:buNone/>
            </a:pPr>
            <a:r>
              <a:rPr b="0" lang="en-US" sz="1100" strike="noStrike" u="none">
                <a:solidFill>
                  <a:srgbClr val="000000"/>
                </a:solidFill>
                <a:effectLst/>
                <a:uFillTx/>
                <a:latin typeface="Arial"/>
              </a:rPr>
              <a:t>Ignoring Hadoop's own S3</a:t>
            </a:r>
            <a:endParaRPr b="0" lang="en-GB" sz="1100" strike="noStrike" u="none">
              <a:solidFill>
                <a:srgbClr val="000000"/>
              </a:solidFill>
              <a:effectLst/>
              <a:uFillTx/>
              <a:latin typeface="Arial"/>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jpeg"/><Relationship Id="rId4" Type="http://schemas.openxmlformats.org/officeDocument/2006/relationships/image" Target="../media/image3.jpeg"/><Relationship Id="rId5" Type="http://schemas.openxmlformats.org/officeDocument/2006/relationships/image" Target="../media/image4.jpeg"/>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jpeg"/><Relationship Id="rId4" Type="http://schemas.openxmlformats.org/officeDocument/2006/relationships/image" Target="../media/image8.png"/><Relationship Id="rId5" Type="http://schemas.openxmlformats.org/officeDocument/2006/relationships/image" Target="../media/image4.jpeg"/>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jpeg"/>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jpeg"/>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jpeg"/>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jpeg"/>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jpeg"/>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jpeg"/>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jpeg"/><Relationship Id="rId4" Type="http://schemas.openxmlformats.org/officeDocument/2006/relationships/image" Target="../media/image5.jpeg"/><Relationship Id="rId5" Type="http://schemas.openxmlformats.org/officeDocument/2006/relationships/image" Target="../media/image4.jpeg"/>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jpeg"/>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jpeg"/>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jpeg"/><Relationship Id="rId4" Type="http://schemas.openxmlformats.org/officeDocument/2006/relationships/image" Target="../media/image6.jpeg"/><Relationship Id="rId5" Type="http://schemas.openxmlformats.org/officeDocument/2006/relationships/image" Target="../media/image4.jpeg"/>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jpeg"/><Relationship Id="rId4" Type="http://schemas.openxmlformats.org/officeDocument/2006/relationships/image" Target="../media/image7.jpeg"/><Relationship Id="rId5" Type="http://schemas.openxmlformats.org/officeDocument/2006/relationships/image" Target="../media/image8.png"/><Relationship Id="rId6" Type="http://schemas.openxmlformats.org/officeDocument/2006/relationships/image" Target="../media/image4.jpeg"/>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jpeg"/><Relationship Id="rId4" Type="http://schemas.openxmlformats.org/officeDocument/2006/relationships/image" Target="../media/image9.jpeg"/><Relationship Id="rId5" Type="http://schemas.openxmlformats.org/officeDocument/2006/relationships/image" Target="../media/image8.png"/><Relationship Id="rId6" Type="http://schemas.openxmlformats.org/officeDocument/2006/relationships/image" Target="../media/image4.jpeg"/>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Green Title 1">
    <p:bg>
      <p:bgPr>
        <a:solidFill>
          <a:schemeClr val="lt2"/>
        </a:solidFill>
      </p:bgPr>
    </p:bg>
    <p:spTree>
      <p:nvGrpSpPr>
        <p:cNvPr id="1" name=""/>
        <p:cNvGrpSpPr/>
        <p:nvPr/>
      </p:nvGrpSpPr>
      <p:grpSpPr>
        <a:xfrm>
          <a:off x="0" y="0"/>
          <a:ext cx="0" cy="0"/>
          <a:chOff x="0" y="0"/>
          <a:chExt cx="0" cy="0"/>
        </a:xfrm>
      </p:grpSpPr>
      <p:pic>
        <p:nvPicPr>
          <p:cNvPr id="2" name="Shape 6" descr=""/>
          <p:cNvPicPr/>
          <p:nvPr/>
        </p:nvPicPr>
        <p:blipFill>
          <a:blip r:embed="rId2"/>
          <a:stretch/>
        </p:blipFill>
        <p:spPr>
          <a:xfrm>
            <a:off x="0" y="0"/>
            <a:ext cx="9151920" cy="5143320"/>
          </a:xfrm>
          <a:prstGeom prst="rect">
            <a:avLst/>
          </a:prstGeom>
          <a:noFill/>
          <a:ln w="0">
            <a:noFill/>
          </a:ln>
        </p:spPr>
      </p:pic>
      <p:pic>
        <p:nvPicPr>
          <p:cNvPr id="3" name="Shape 7" descr=""/>
          <p:cNvPicPr/>
          <p:nvPr/>
        </p:nvPicPr>
        <p:blipFill>
          <a:blip r:embed="rId3"/>
          <a:stretch/>
        </p:blipFill>
        <p:spPr>
          <a:xfrm>
            <a:off x="7781040" y="4591800"/>
            <a:ext cx="996120" cy="423000"/>
          </a:xfrm>
          <a:prstGeom prst="rect">
            <a:avLst/>
          </a:prstGeom>
          <a:noFill/>
          <a:ln w="0">
            <a:noFill/>
          </a:ln>
        </p:spPr>
      </p:pic>
      <p:sp>
        <p:nvSpPr>
          <p:cNvPr id="4" name="Shape 10"/>
          <p:cNvSpPr/>
          <p:nvPr/>
        </p:nvSpPr>
        <p:spPr>
          <a:xfrm>
            <a:off x="525600" y="4857480"/>
            <a:ext cx="225360" cy="157320"/>
          </a:xfrm>
          <a:prstGeom prst="rect">
            <a:avLst/>
          </a:prstGeom>
          <a:noFill/>
          <a:ln w="0">
            <a:noFill/>
          </a:ln>
        </p:spPr>
        <p:style>
          <a:lnRef idx="0"/>
          <a:fillRef idx="0"/>
          <a:effectRef idx="0"/>
          <a:fontRef idx="minor"/>
        </p:style>
        <p:txBody>
          <a:bodyPr lIns="0" rIns="0" tIns="0" bIns="0" anchor="t">
            <a:noAutofit/>
          </a:bodyPr>
          <a:p>
            <a:pPr>
              <a:lnSpc>
                <a:spcPct val="90000"/>
              </a:lnSpc>
              <a:tabLst>
                <a:tab algn="l" pos="0"/>
              </a:tabLst>
            </a:pPr>
            <a:fld id="{9D3FA34C-EBC2-4C1F-A87F-5CB13EB00178}" type="slidenum">
              <a:rPr b="0" lang="en" sz="800" strike="noStrike" u="none">
                <a:solidFill>
                  <a:srgbClr val="716e66"/>
                </a:solidFill>
                <a:effectLst/>
                <a:uFillTx/>
                <a:latin typeface="Calibri"/>
                <a:ea typeface="Calibri"/>
              </a:rPr>
              <a:t>&lt;number&gt;</a:t>
            </a:fld>
            <a:endParaRPr b="0" lang="en-GB" sz="800" strike="noStrike" u="none">
              <a:solidFill>
                <a:srgbClr val="000000"/>
              </a:solidFill>
              <a:effectLst/>
              <a:uFillTx/>
              <a:latin typeface="Arial"/>
            </a:endParaRPr>
          </a:p>
        </p:txBody>
      </p:sp>
      <p:sp>
        <p:nvSpPr>
          <p:cNvPr id="5" name="Shape 11"/>
          <p:cNvSpPr/>
          <p:nvPr/>
        </p:nvSpPr>
        <p:spPr>
          <a:xfrm>
            <a:off x="927000" y="4857480"/>
            <a:ext cx="2281680" cy="157320"/>
          </a:xfrm>
          <a:prstGeom prst="rect">
            <a:avLst/>
          </a:prstGeom>
          <a:noFill/>
          <a:ln w="0">
            <a:noFill/>
          </a:ln>
        </p:spPr>
        <p:style>
          <a:lnRef idx="0"/>
          <a:fillRef idx="0"/>
          <a:effectRef idx="0"/>
          <a:fontRef idx="minor"/>
        </p:style>
        <p:txBody>
          <a:bodyPr lIns="0" rIns="0" tIns="0" bIns="0" anchor="t">
            <a:noAutofit/>
          </a:bodyPr>
          <a:p>
            <a:pPr>
              <a:lnSpc>
                <a:spcPct val="100000"/>
              </a:lnSpc>
              <a:tabLst>
                <a:tab algn="l" pos="0"/>
              </a:tabLst>
            </a:pPr>
            <a:r>
              <a:rPr b="0" lang="en" sz="700" strike="noStrike" u="none">
                <a:solidFill>
                  <a:srgbClr val="716e66"/>
                </a:solidFill>
                <a:effectLst/>
                <a:uFillTx/>
                <a:latin typeface="Calibri"/>
                <a:ea typeface="Calibri"/>
              </a:rPr>
              <a:t>© Hortonworks Inc. 2011 – 2016. All Rights Reserved</a:t>
            </a:r>
            <a:endParaRPr b="0" lang="en-GB" sz="700" strike="noStrike" u="none">
              <a:solidFill>
                <a:srgbClr val="000000"/>
              </a:solidFill>
              <a:effectLst/>
              <a:uFillTx/>
              <a:latin typeface="Arial"/>
            </a:endParaRPr>
          </a:p>
        </p:txBody>
      </p:sp>
      <p:pic>
        <p:nvPicPr>
          <p:cNvPr id="6" name="Shape 13" descr=""/>
          <p:cNvPicPr/>
          <p:nvPr/>
        </p:nvPicPr>
        <p:blipFill>
          <a:blip r:embed="rId4"/>
          <a:stretch/>
        </p:blipFill>
        <p:spPr>
          <a:xfrm>
            <a:off x="-12600" y="-9720"/>
            <a:ext cx="9168840" cy="5152320"/>
          </a:xfrm>
          <a:prstGeom prst="rect">
            <a:avLst/>
          </a:prstGeom>
          <a:noFill/>
          <a:ln w="0">
            <a:noFill/>
          </a:ln>
        </p:spPr>
      </p:pic>
      <p:sp>
        <p:nvSpPr>
          <p:cNvPr id="7" name="PlaceHolder 1"/>
          <p:cNvSpPr>
            <a:spLocks noGrp="1"/>
          </p:cNvSpPr>
          <p:nvPr>
            <p:ph type="title"/>
          </p:nvPr>
        </p:nvSpPr>
        <p:spPr>
          <a:xfrm>
            <a:off x="525960" y="1809360"/>
            <a:ext cx="4777560" cy="980640"/>
          </a:xfrm>
          <a:prstGeom prst="rect">
            <a:avLst/>
          </a:prstGeom>
          <a:noFill/>
          <a:ln w="0">
            <a:noFill/>
          </a:ln>
        </p:spPr>
        <p:txBody>
          <a:bodyPr lIns="57240" rIns="57240" tIns="57240" bIns="57240" anchor="b">
            <a:noAutofit/>
          </a:bodyPr>
          <a:p>
            <a:pPr indent="0">
              <a:buNone/>
            </a:pPr>
            <a:r>
              <a:rPr b="0" lang="en-GB" sz="3800" strike="noStrike" u="none">
                <a:solidFill>
                  <a:srgbClr val="000000"/>
                </a:solidFill>
                <a:effectLst/>
                <a:uFillTx/>
                <a:latin typeface="Arial"/>
              </a:rPr>
              <a:t>Click to edit the title text format</a:t>
            </a:r>
            <a:endParaRPr b="0" lang="en-GB" sz="3800" strike="noStrike" u="none">
              <a:solidFill>
                <a:srgbClr val="000000"/>
              </a:solidFill>
              <a:effectLst/>
              <a:uFillTx/>
              <a:latin typeface="Arial"/>
            </a:endParaRPr>
          </a:p>
        </p:txBody>
      </p:sp>
      <p:pic>
        <p:nvPicPr>
          <p:cNvPr id="8" name="Shape 16" descr=""/>
          <p:cNvPicPr/>
          <p:nvPr/>
        </p:nvPicPr>
        <p:blipFill>
          <a:blip r:embed="rId5"/>
          <a:stretch/>
        </p:blipFill>
        <p:spPr>
          <a:xfrm>
            <a:off x="7274160" y="4384440"/>
            <a:ext cx="1371240" cy="582480"/>
          </a:xfrm>
          <a:prstGeom prst="rect">
            <a:avLst/>
          </a:prstGeom>
          <a:noFill/>
          <a:ln w="0">
            <a:noFill/>
          </a:ln>
        </p:spPr>
      </p:pic>
      <p:sp>
        <p:nvSpPr>
          <p:cNvPr id="9" name="PlaceHolder 2"/>
          <p:cNvSpPr>
            <a:spLocks noGrp="1"/>
          </p:cNvSpPr>
          <p:nvPr>
            <p:ph type="body"/>
          </p:nvPr>
        </p:nvSpPr>
        <p:spPr>
          <a:xfrm>
            <a:off x="525960" y="3277440"/>
            <a:ext cx="4777560" cy="294120"/>
          </a:xfrm>
          <a:prstGeom prst="rect">
            <a:avLst/>
          </a:prstGeom>
          <a:noFill/>
          <a:ln w="0">
            <a:noFill/>
          </a:ln>
        </p:spPr>
        <p:txBody>
          <a:bodyPr lIns="57240" rIns="57240" tIns="57240" bIns="57240" anchor="t">
            <a:noAutofit/>
          </a:bodyPr>
          <a:p>
            <a:pPr marL="432000" indent="-324000">
              <a:spcBef>
                <a:spcPts val="1417"/>
              </a:spcBef>
              <a:buClr>
                <a:srgbClr val="000000"/>
              </a:buClr>
              <a:buSzPct val="45000"/>
              <a:buFont typeface="Wingdings" charset="2"/>
              <a:buChar char=""/>
            </a:pPr>
            <a:r>
              <a:rPr b="0" lang="en-GB" sz="2300" strike="noStrike" u="none">
                <a:solidFill>
                  <a:srgbClr val="000000"/>
                </a:solidFill>
                <a:effectLst/>
                <a:uFillTx/>
                <a:latin typeface="Arial"/>
              </a:rPr>
              <a:t>Click to edit the outline text format</a:t>
            </a:r>
            <a:endParaRPr b="0" lang="en-GB" sz="2300" strike="noStrike" u="none">
              <a:solidFill>
                <a:srgbClr val="000000"/>
              </a:solidFill>
              <a:effectLst/>
              <a:uFillTx/>
              <a:latin typeface="Arial"/>
            </a:endParaRPr>
          </a:p>
          <a:p>
            <a:pPr lvl="1" marL="864000" indent="-324000">
              <a:spcBef>
                <a:spcPts val="1134"/>
              </a:spcBef>
              <a:buClr>
                <a:srgbClr val="000000"/>
              </a:buClr>
              <a:buSzPct val="75000"/>
              <a:buFont typeface="Symbol" charset="2"/>
              <a:buChar char=""/>
            </a:pPr>
            <a:r>
              <a:rPr b="0" lang="en-GB" sz="2300" strike="noStrike" u="none">
                <a:solidFill>
                  <a:srgbClr val="000000"/>
                </a:solidFill>
                <a:effectLst/>
                <a:uFillTx/>
                <a:latin typeface="Arial"/>
              </a:rPr>
              <a:t>Second Outline Level</a:t>
            </a:r>
            <a:endParaRPr b="0" lang="en-GB" sz="2300" strike="noStrike" u="none">
              <a:solidFill>
                <a:srgbClr val="000000"/>
              </a:solidFill>
              <a:effectLst/>
              <a:uFillTx/>
              <a:latin typeface="Arial"/>
            </a:endParaRPr>
          </a:p>
          <a:p>
            <a:pPr lvl="2" marL="1296000" indent="-288000">
              <a:spcBef>
                <a:spcPts val="850"/>
              </a:spcBef>
              <a:buClr>
                <a:srgbClr val="000000"/>
              </a:buClr>
              <a:buSzPct val="45000"/>
              <a:buFont typeface="Wingdings" charset="2"/>
              <a:buChar char=""/>
            </a:pPr>
            <a:r>
              <a:rPr b="0" lang="en-GB" sz="2300" strike="noStrike" u="none">
                <a:solidFill>
                  <a:srgbClr val="000000"/>
                </a:solidFill>
                <a:effectLst/>
                <a:uFillTx/>
                <a:latin typeface="Arial"/>
              </a:rPr>
              <a:t>Third Outline Level</a:t>
            </a:r>
            <a:endParaRPr b="0" lang="en-GB" sz="2300" strike="noStrike" u="none">
              <a:solidFill>
                <a:srgbClr val="000000"/>
              </a:solidFill>
              <a:effectLst/>
              <a:uFillTx/>
              <a:latin typeface="Arial"/>
            </a:endParaRPr>
          </a:p>
          <a:p>
            <a:pPr lvl="3" marL="1728000" indent="-216000">
              <a:spcBef>
                <a:spcPts val="567"/>
              </a:spcBef>
              <a:buClr>
                <a:srgbClr val="000000"/>
              </a:buClr>
              <a:buSzPct val="75000"/>
              <a:buFont typeface="Symbol" charset="2"/>
              <a:buChar char=""/>
            </a:pPr>
            <a:r>
              <a:rPr b="0" lang="en-GB" sz="2300" strike="noStrike" u="none">
                <a:solidFill>
                  <a:srgbClr val="000000"/>
                </a:solidFill>
                <a:effectLst/>
                <a:uFillTx/>
                <a:latin typeface="Arial"/>
              </a:rPr>
              <a:t>Fourth Outline Level</a:t>
            </a:r>
            <a:endParaRPr b="0" lang="en-GB" sz="2300" strike="noStrike" u="none">
              <a:solidFill>
                <a:srgbClr val="000000"/>
              </a:solidFill>
              <a:effectLst/>
              <a:uFillTx/>
              <a:latin typeface="Arial"/>
            </a:endParaRPr>
          </a:p>
          <a:p>
            <a:pPr lvl="4" marL="2160000" indent="-216000">
              <a:spcBef>
                <a:spcPts val="283"/>
              </a:spcBef>
              <a:buClr>
                <a:srgbClr val="000000"/>
              </a:buClr>
              <a:buSzPct val="45000"/>
              <a:buFont typeface="Wingdings" charset="2"/>
              <a:buChar char=""/>
            </a:pPr>
            <a:r>
              <a:rPr b="0" lang="en-GB" sz="2300" strike="noStrike" u="none">
                <a:solidFill>
                  <a:srgbClr val="000000"/>
                </a:solidFill>
                <a:effectLst/>
                <a:uFillTx/>
                <a:latin typeface="Arial"/>
              </a:rPr>
              <a:t>Fifth Outline Level</a:t>
            </a:r>
            <a:endParaRPr b="0" lang="en-GB" sz="2300" strike="noStrike" u="none">
              <a:solidFill>
                <a:srgbClr val="000000"/>
              </a:solidFill>
              <a:effectLst/>
              <a:uFillTx/>
              <a:latin typeface="Arial"/>
            </a:endParaRPr>
          </a:p>
          <a:p>
            <a:pPr lvl="5" marL="2592000" indent="-216000">
              <a:spcBef>
                <a:spcPts val="283"/>
              </a:spcBef>
              <a:buClr>
                <a:srgbClr val="000000"/>
              </a:buClr>
              <a:buSzPct val="45000"/>
              <a:buFont typeface="Wingdings" charset="2"/>
              <a:buChar char=""/>
            </a:pPr>
            <a:r>
              <a:rPr b="0" lang="en-GB" sz="2300" strike="noStrike" u="none">
                <a:solidFill>
                  <a:srgbClr val="000000"/>
                </a:solidFill>
                <a:effectLst/>
                <a:uFillTx/>
                <a:latin typeface="Arial"/>
              </a:rPr>
              <a:t>Sixth Outline Level</a:t>
            </a:r>
            <a:endParaRPr b="0" lang="en-GB" sz="2300" strike="noStrike" u="none">
              <a:solidFill>
                <a:srgbClr val="000000"/>
              </a:solidFill>
              <a:effectLst/>
              <a:uFillTx/>
              <a:latin typeface="Arial"/>
            </a:endParaRPr>
          </a:p>
          <a:p>
            <a:pPr lvl="6" marL="3024000" indent="-216000">
              <a:spcBef>
                <a:spcPts val="283"/>
              </a:spcBef>
              <a:buClr>
                <a:srgbClr val="000000"/>
              </a:buClr>
              <a:buSzPct val="45000"/>
              <a:buFont typeface="Wingdings" charset="2"/>
              <a:buChar char=""/>
            </a:pPr>
            <a:r>
              <a:rPr b="0" lang="en-GB" sz="2300" strike="noStrike" u="none">
                <a:solidFill>
                  <a:srgbClr val="000000"/>
                </a:solidFill>
                <a:effectLst/>
                <a:uFillTx/>
                <a:latin typeface="Arial"/>
              </a:rPr>
              <a:t>Seventh Outline Level</a:t>
            </a:r>
            <a:endParaRPr b="0" lang="en-GB" sz="2300" strike="noStrike" u="none">
              <a:solidFill>
                <a:srgbClr val="000000"/>
              </a:solidFill>
              <a:effectLst/>
              <a:uFillTx/>
              <a:latin typeface="Arial"/>
            </a:endParaRPr>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ustom Photo Title 3">
    <p:bg>
      <p:bgPr>
        <a:solidFill>
          <a:srgbClr val="a6a49d"/>
        </a:solidFill>
      </p:bgPr>
    </p:bg>
    <p:spTree>
      <p:nvGrpSpPr>
        <p:cNvPr id="1" name=""/>
        <p:cNvGrpSpPr/>
        <p:nvPr/>
      </p:nvGrpSpPr>
      <p:grpSpPr>
        <a:xfrm>
          <a:off x="0" y="0"/>
          <a:ext cx="0" cy="0"/>
          <a:chOff x="0" y="0"/>
          <a:chExt cx="0" cy="0"/>
        </a:xfrm>
      </p:grpSpPr>
      <p:pic>
        <p:nvPicPr>
          <p:cNvPr id="74" name="Shape 6" descr=""/>
          <p:cNvPicPr/>
          <p:nvPr/>
        </p:nvPicPr>
        <p:blipFill>
          <a:blip r:embed="rId2"/>
          <a:stretch/>
        </p:blipFill>
        <p:spPr>
          <a:xfrm>
            <a:off x="0" y="0"/>
            <a:ext cx="9151920" cy="5143320"/>
          </a:xfrm>
          <a:prstGeom prst="rect">
            <a:avLst/>
          </a:prstGeom>
          <a:noFill/>
          <a:ln w="0">
            <a:noFill/>
          </a:ln>
        </p:spPr>
      </p:pic>
      <p:pic>
        <p:nvPicPr>
          <p:cNvPr id="75" name="Shape 7" descr=""/>
          <p:cNvPicPr/>
          <p:nvPr/>
        </p:nvPicPr>
        <p:blipFill>
          <a:blip r:embed="rId3"/>
          <a:stretch/>
        </p:blipFill>
        <p:spPr>
          <a:xfrm>
            <a:off x="7781040" y="4591800"/>
            <a:ext cx="996120" cy="423000"/>
          </a:xfrm>
          <a:prstGeom prst="rect">
            <a:avLst/>
          </a:prstGeom>
          <a:noFill/>
          <a:ln w="0">
            <a:noFill/>
          </a:ln>
        </p:spPr>
      </p:pic>
      <p:sp>
        <p:nvSpPr>
          <p:cNvPr id="76" name="Shape 10"/>
          <p:cNvSpPr/>
          <p:nvPr/>
        </p:nvSpPr>
        <p:spPr>
          <a:xfrm>
            <a:off x="525600" y="4857480"/>
            <a:ext cx="225360" cy="157320"/>
          </a:xfrm>
          <a:prstGeom prst="rect">
            <a:avLst/>
          </a:prstGeom>
          <a:noFill/>
          <a:ln w="0">
            <a:noFill/>
          </a:ln>
        </p:spPr>
        <p:style>
          <a:lnRef idx="0"/>
          <a:fillRef idx="0"/>
          <a:effectRef idx="0"/>
          <a:fontRef idx="minor"/>
        </p:style>
        <p:txBody>
          <a:bodyPr lIns="0" rIns="0" tIns="0" bIns="0" anchor="t">
            <a:noAutofit/>
          </a:bodyPr>
          <a:p>
            <a:pPr>
              <a:lnSpc>
                <a:spcPct val="90000"/>
              </a:lnSpc>
              <a:tabLst>
                <a:tab algn="l" pos="0"/>
              </a:tabLst>
            </a:pPr>
            <a:fld id="{EA44EBEE-C1AC-460E-B9D9-65BDC0BFD9DA}" type="slidenum">
              <a:rPr b="0" lang="en" sz="800" strike="noStrike" u="none">
                <a:solidFill>
                  <a:srgbClr val="716e66"/>
                </a:solidFill>
                <a:effectLst/>
                <a:uFillTx/>
                <a:latin typeface="Calibri"/>
                <a:ea typeface="Calibri"/>
              </a:rPr>
              <a:t>&lt;number&gt;</a:t>
            </a:fld>
            <a:endParaRPr b="0" lang="en-GB" sz="800" strike="noStrike" u="none">
              <a:solidFill>
                <a:srgbClr val="000000"/>
              </a:solidFill>
              <a:effectLst/>
              <a:uFillTx/>
              <a:latin typeface="Arial"/>
            </a:endParaRPr>
          </a:p>
        </p:txBody>
      </p:sp>
      <p:sp>
        <p:nvSpPr>
          <p:cNvPr id="77" name="Shape 11"/>
          <p:cNvSpPr/>
          <p:nvPr/>
        </p:nvSpPr>
        <p:spPr>
          <a:xfrm>
            <a:off x="927000" y="4857480"/>
            <a:ext cx="2281680" cy="157320"/>
          </a:xfrm>
          <a:prstGeom prst="rect">
            <a:avLst/>
          </a:prstGeom>
          <a:noFill/>
          <a:ln w="0">
            <a:noFill/>
          </a:ln>
        </p:spPr>
        <p:style>
          <a:lnRef idx="0"/>
          <a:fillRef idx="0"/>
          <a:effectRef idx="0"/>
          <a:fontRef idx="minor"/>
        </p:style>
        <p:txBody>
          <a:bodyPr lIns="0" rIns="0" tIns="0" bIns="0" anchor="t">
            <a:noAutofit/>
          </a:bodyPr>
          <a:p>
            <a:pPr>
              <a:lnSpc>
                <a:spcPct val="100000"/>
              </a:lnSpc>
              <a:tabLst>
                <a:tab algn="l" pos="0"/>
              </a:tabLst>
            </a:pPr>
            <a:r>
              <a:rPr b="0" lang="en" sz="700" strike="noStrike" u="none">
                <a:solidFill>
                  <a:srgbClr val="716e66"/>
                </a:solidFill>
                <a:effectLst/>
                <a:uFillTx/>
                <a:latin typeface="Calibri"/>
                <a:ea typeface="Calibri"/>
              </a:rPr>
              <a:t>© Hortonworks Inc. 2011 – 2016. All Rights Reserved</a:t>
            </a:r>
            <a:endParaRPr b="0" lang="en-GB" sz="700" strike="noStrike" u="none">
              <a:solidFill>
                <a:srgbClr val="000000"/>
              </a:solidFill>
              <a:effectLst/>
              <a:uFillTx/>
              <a:latin typeface="Arial"/>
            </a:endParaRPr>
          </a:p>
        </p:txBody>
      </p:sp>
      <p:pic>
        <p:nvPicPr>
          <p:cNvPr id="78" name="Shape 48" descr=""/>
          <p:cNvPicPr/>
          <p:nvPr/>
        </p:nvPicPr>
        <p:blipFill>
          <a:blip r:embed="rId4"/>
          <a:stretch/>
        </p:blipFill>
        <p:spPr>
          <a:xfrm>
            <a:off x="0" y="-720"/>
            <a:ext cx="9153720" cy="5144040"/>
          </a:xfrm>
          <a:prstGeom prst="rect">
            <a:avLst/>
          </a:prstGeom>
          <a:noFill/>
          <a:ln w="0">
            <a:noFill/>
          </a:ln>
        </p:spPr>
      </p:pic>
      <p:sp>
        <p:nvSpPr>
          <p:cNvPr id="79" name="Shape 49"/>
          <p:cNvSpPr/>
          <p:nvPr/>
        </p:nvSpPr>
        <p:spPr>
          <a:xfrm>
            <a:off x="0" y="1059480"/>
            <a:ext cx="4809960" cy="2952720"/>
          </a:xfrm>
          <a:prstGeom prst="rect">
            <a:avLst/>
          </a:prstGeom>
          <a:gradFill rotWithShape="0">
            <a:gsLst>
              <a:gs pos="0">
                <a:srgbClr val="000000">
                  <a:alpha val="50000"/>
                </a:srgbClr>
              </a:gs>
              <a:gs pos="7000">
                <a:srgbClr val="000000">
                  <a:alpha val="50000"/>
                </a:srgbClr>
              </a:gs>
              <a:gs pos="100000">
                <a:srgbClr val="000000">
                  <a:alpha val="0"/>
                </a:srgbClr>
              </a:gs>
            </a:gsLst>
            <a:lin ang="0"/>
          </a:gradFill>
          <a:ln w="0">
            <a:noFill/>
          </a:ln>
        </p:spPr>
        <p:style>
          <a:lnRef idx="0"/>
          <a:fillRef idx="0"/>
          <a:effectRef idx="0"/>
          <a:fontRef idx="minor"/>
        </p:style>
        <p:txBody>
          <a:bodyPr lIns="57240" rIns="57240" tIns="57240" bIns="57240" anchor="t">
            <a:noAutofit/>
          </a:bodyPr>
          <a:p>
            <a:pPr>
              <a:lnSpc>
                <a:spcPct val="100000"/>
              </a:lnSpc>
              <a:tabLst>
                <a:tab algn="l" pos="0"/>
              </a:tabLst>
            </a:pPr>
            <a:endParaRPr b="0" lang="en-GB" sz="1400" strike="noStrike" u="none">
              <a:solidFill>
                <a:schemeClr val="lt2"/>
              </a:solidFill>
              <a:effectLst/>
              <a:uFillTx/>
              <a:latin typeface="Calibri"/>
              <a:ea typeface="Calibri"/>
            </a:endParaRPr>
          </a:p>
        </p:txBody>
      </p:sp>
      <p:sp>
        <p:nvSpPr>
          <p:cNvPr id="80" name="PlaceHolder 1"/>
          <p:cNvSpPr>
            <a:spLocks noGrp="1"/>
          </p:cNvSpPr>
          <p:nvPr>
            <p:ph type="title"/>
          </p:nvPr>
        </p:nvSpPr>
        <p:spPr>
          <a:xfrm>
            <a:off x="525960" y="1811520"/>
            <a:ext cx="4777560" cy="980640"/>
          </a:xfrm>
          <a:prstGeom prst="rect">
            <a:avLst/>
          </a:prstGeom>
          <a:noFill/>
          <a:ln w="0">
            <a:noFill/>
          </a:ln>
        </p:spPr>
        <p:txBody>
          <a:bodyPr lIns="57240" rIns="57240" tIns="57240" bIns="57240" anchor="b">
            <a:noAutofit/>
          </a:bodyPr>
          <a:p>
            <a:pPr indent="0">
              <a:buNone/>
            </a:pPr>
            <a:r>
              <a:rPr b="0" lang="en-GB" sz="3800" strike="noStrike" u="none">
                <a:solidFill>
                  <a:srgbClr val="000000"/>
                </a:solidFill>
                <a:effectLst/>
                <a:uFillTx/>
                <a:latin typeface="Arial"/>
              </a:rPr>
              <a:t>Click to edit the title text format</a:t>
            </a:r>
            <a:endParaRPr b="0" lang="en-GB" sz="3800" strike="noStrike" u="none">
              <a:solidFill>
                <a:srgbClr val="000000"/>
              </a:solidFill>
              <a:effectLst/>
              <a:uFillTx/>
              <a:latin typeface="Arial"/>
            </a:endParaRPr>
          </a:p>
        </p:txBody>
      </p:sp>
      <p:pic>
        <p:nvPicPr>
          <p:cNvPr id="81" name="Shape 52" descr=""/>
          <p:cNvPicPr/>
          <p:nvPr/>
        </p:nvPicPr>
        <p:blipFill>
          <a:blip r:embed="rId5"/>
          <a:stretch/>
        </p:blipFill>
        <p:spPr>
          <a:xfrm>
            <a:off x="7274160" y="4384440"/>
            <a:ext cx="1371240" cy="582480"/>
          </a:xfrm>
          <a:prstGeom prst="rect">
            <a:avLst/>
          </a:prstGeom>
          <a:noFill/>
          <a:ln w="0">
            <a:noFill/>
          </a:ln>
        </p:spPr>
      </p:pic>
      <p:sp>
        <p:nvSpPr>
          <p:cNvPr id="82" name="PlaceHolder 2"/>
          <p:cNvSpPr>
            <a:spLocks noGrp="1"/>
          </p:cNvSpPr>
          <p:nvPr>
            <p:ph type="body"/>
          </p:nvPr>
        </p:nvSpPr>
        <p:spPr>
          <a:xfrm>
            <a:off x="525960" y="3280320"/>
            <a:ext cx="4777560" cy="294120"/>
          </a:xfrm>
          <a:prstGeom prst="rect">
            <a:avLst/>
          </a:prstGeom>
          <a:noFill/>
          <a:ln w="0">
            <a:noFill/>
          </a:ln>
        </p:spPr>
        <p:txBody>
          <a:bodyPr lIns="57240" rIns="57240" tIns="57240" bIns="57240" anchor="t">
            <a:noAutofit/>
          </a:bodyPr>
          <a:p>
            <a:pPr marL="432000" indent="-324000">
              <a:spcBef>
                <a:spcPts val="1417"/>
              </a:spcBef>
              <a:buClr>
                <a:srgbClr val="000000"/>
              </a:buClr>
              <a:buSzPct val="45000"/>
              <a:buFont typeface="Wingdings" charset="2"/>
              <a:buChar char=""/>
            </a:pPr>
            <a:r>
              <a:rPr b="0" lang="en-GB" sz="2300" strike="noStrike" u="none">
                <a:solidFill>
                  <a:srgbClr val="000000"/>
                </a:solidFill>
                <a:effectLst/>
                <a:uFillTx/>
                <a:latin typeface="Arial"/>
              </a:rPr>
              <a:t>Click to edit the outline text format</a:t>
            </a:r>
            <a:endParaRPr b="0" lang="en-GB" sz="2300" strike="noStrike" u="none">
              <a:solidFill>
                <a:srgbClr val="000000"/>
              </a:solidFill>
              <a:effectLst/>
              <a:uFillTx/>
              <a:latin typeface="Arial"/>
            </a:endParaRPr>
          </a:p>
          <a:p>
            <a:pPr lvl="1" marL="864000" indent="-324000">
              <a:spcBef>
                <a:spcPts val="1134"/>
              </a:spcBef>
              <a:buClr>
                <a:srgbClr val="000000"/>
              </a:buClr>
              <a:buSzPct val="75000"/>
              <a:buFont typeface="Symbol" charset="2"/>
              <a:buChar char=""/>
            </a:pPr>
            <a:r>
              <a:rPr b="0" lang="en-GB" sz="2300" strike="noStrike" u="none">
                <a:solidFill>
                  <a:srgbClr val="000000"/>
                </a:solidFill>
                <a:effectLst/>
                <a:uFillTx/>
                <a:latin typeface="Arial"/>
              </a:rPr>
              <a:t>Second Outline Level</a:t>
            </a:r>
            <a:endParaRPr b="0" lang="en-GB" sz="2300" strike="noStrike" u="none">
              <a:solidFill>
                <a:srgbClr val="000000"/>
              </a:solidFill>
              <a:effectLst/>
              <a:uFillTx/>
              <a:latin typeface="Arial"/>
            </a:endParaRPr>
          </a:p>
          <a:p>
            <a:pPr lvl="2" marL="1296000" indent="-288000">
              <a:spcBef>
                <a:spcPts val="850"/>
              </a:spcBef>
              <a:buClr>
                <a:srgbClr val="000000"/>
              </a:buClr>
              <a:buSzPct val="45000"/>
              <a:buFont typeface="Wingdings" charset="2"/>
              <a:buChar char=""/>
            </a:pPr>
            <a:r>
              <a:rPr b="0" lang="en-GB" sz="2300" strike="noStrike" u="none">
                <a:solidFill>
                  <a:srgbClr val="000000"/>
                </a:solidFill>
                <a:effectLst/>
                <a:uFillTx/>
                <a:latin typeface="Arial"/>
              </a:rPr>
              <a:t>Third Outline Level</a:t>
            </a:r>
            <a:endParaRPr b="0" lang="en-GB" sz="2300" strike="noStrike" u="none">
              <a:solidFill>
                <a:srgbClr val="000000"/>
              </a:solidFill>
              <a:effectLst/>
              <a:uFillTx/>
              <a:latin typeface="Arial"/>
            </a:endParaRPr>
          </a:p>
          <a:p>
            <a:pPr lvl="3" marL="1728000" indent="-216000">
              <a:spcBef>
                <a:spcPts val="567"/>
              </a:spcBef>
              <a:buClr>
                <a:srgbClr val="000000"/>
              </a:buClr>
              <a:buSzPct val="75000"/>
              <a:buFont typeface="Symbol" charset="2"/>
              <a:buChar char=""/>
            </a:pPr>
            <a:r>
              <a:rPr b="0" lang="en-GB" sz="2300" strike="noStrike" u="none">
                <a:solidFill>
                  <a:srgbClr val="000000"/>
                </a:solidFill>
                <a:effectLst/>
                <a:uFillTx/>
                <a:latin typeface="Arial"/>
              </a:rPr>
              <a:t>Fourth Outline Level</a:t>
            </a:r>
            <a:endParaRPr b="0" lang="en-GB" sz="2300" strike="noStrike" u="none">
              <a:solidFill>
                <a:srgbClr val="000000"/>
              </a:solidFill>
              <a:effectLst/>
              <a:uFillTx/>
              <a:latin typeface="Arial"/>
            </a:endParaRPr>
          </a:p>
          <a:p>
            <a:pPr lvl="4" marL="2160000" indent="-216000">
              <a:spcBef>
                <a:spcPts val="283"/>
              </a:spcBef>
              <a:buClr>
                <a:srgbClr val="000000"/>
              </a:buClr>
              <a:buSzPct val="45000"/>
              <a:buFont typeface="Wingdings" charset="2"/>
              <a:buChar char=""/>
            </a:pPr>
            <a:r>
              <a:rPr b="0" lang="en-GB" sz="2300" strike="noStrike" u="none">
                <a:solidFill>
                  <a:srgbClr val="000000"/>
                </a:solidFill>
                <a:effectLst/>
                <a:uFillTx/>
                <a:latin typeface="Arial"/>
              </a:rPr>
              <a:t>Fifth Outline Level</a:t>
            </a:r>
            <a:endParaRPr b="0" lang="en-GB" sz="2300" strike="noStrike" u="none">
              <a:solidFill>
                <a:srgbClr val="000000"/>
              </a:solidFill>
              <a:effectLst/>
              <a:uFillTx/>
              <a:latin typeface="Arial"/>
            </a:endParaRPr>
          </a:p>
          <a:p>
            <a:pPr lvl="5" marL="2592000" indent="-216000">
              <a:spcBef>
                <a:spcPts val="283"/>
              </a:spcBef>
              <a:buClr>
                <a:srgbClr val="000000"/>
              </a:buClr>
              <a:buSzPct val="45000"/>
              <a:buFont typeface="Wingdings" charset="2"/>
              <a:buChar char=""/>
            </a:pPr>
            <a:r>
              <a:rPr b="0" lang="en-GB" sz="2300" strike="noStrike" u="none">
                <a:solidFill>
                  <a:srgbClr val="000000"/>
                </a:solidFill>
                <a:effectLst/>
                <a:uFillTx/>
                <a:latin typeface="Arial"/>
              </a:rPr>
              <a:t>Sixth Outline Level</a:t>
            </a:r>
            <a:endParaRPr b="0" lang="en-GB" sz="2300" strike="noStrike" u="none">
              <a:solidFill>
                <a:srgbClr val="000000"/>
              </a:solidFill>
              <a:effectLst/>
              <a:uFillTx/>
              <a:latin typeface="Arial"/>
            </a:endParaRPr>
          </a:p>
          <a:p>
            <a:pPr lvl="6" marL="3024000" indent="-216000">
              <a:spcBef>
                <a:spcPts val="283"/>
              </a:spcBef>
              <a:buClr>
                <a:srgbClr val="000000"/>
              </a:buClr>
              <a:buSzPct val="45000"/>
              <a:buFont typeface="Wingdings" charset="2"/>
              <a:buChar char=""/>
            </a:pPr>
            <a:r>
              <a:rPr b="0" lang="en-GB" sz="2300" strike="noStrike" u="none">
                <a:solidFill>
                  <a:srgbClr val="000000"/>
                </a:solidFill>
                <a:effectLst/>
                <a:uFillTx/>
                <a:latin typeface="Arial"/>
              </a:rPr>
              <a:t>Seventh Outline Level</a:t>
            </a:r>
            <a:endParaRPr b="0" lang="en-GB" sz="2300" strike="noStrike" u="none">
              <a:solidFill>
                <a:srgbClr val="000000"/>
              </a:solidFill>
              <a:effectLst/>
              <a:uFillTx/>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and Content">
    <p:bg>
      <p:bgPr>
        <a:solidFill>
          <a:schemeClr val="lt2"/>
        </a:solidFill>
      </p:bgPr>
    </p:bg>
    <p:spTree>
      <p:nvGrpSpPr>
        <p:cNvPr id="1" name=""/>
        <p:cNvGrpSpPr/>
        <p:nvPr/>
      </p:nvGrpSpPr>
      <p:grpSpPr>
        <a:xfrm>
          <a:off x="0" y="0"/>
          <a:ext cx="0" cy="0"/>
          <a:chOff x="0" y="0"/>
          <a:chExt cx="0" cy="0"/>
        </a:xfrm>
      </p:grpSpPr>
      <p:pic>
        <p:nvPicPr>
          <p:cNvPr id="83" name="Shape 6" descr=""/>
          <p:cNvPicPr/>
          <p:nvPr/>
        </p:nvPicPr>
        <p:blipFill>
          <a:blip r:embed="rId2"/>
          <a:stretch/>
        </p:blipFill>
        <p:spPr>
          <a:xfrm>
            <a:off x="0" y="0"/>
            <a:ext cx="9151920" cy="5143320"/>
          </a:xfrm>
          <a:prstGeom prst="rect">
            <a:avLst/>
          </a:prstGeom>
          <a:noFill/>
          <a:ln w="0">
            <a:noFill/>
          </a:ln>
        </p:spPr>
      </p:pic>
      <p:pic>
        <p:nvPicPr>
          <p:cNvPr id="84" name="Shape 7" descr=""/>
          <p:cNvPicPr/>
          <p:nvPr/>
        </p:nvPicPr>
        <p:blipFill>
          <a:blip r:embed="rId3"/>
          <a:stretch/>
        </p:blipFill>
        <p:spPr>
          <a:xfrm>
            <a:off x="7781040" y="4591800"/>
            <a:ext cx="996120" cy="423000"/>
          </a:xfrm>
          <a:prstGeom prst="rect">
            <a:avLst/>
          </a:prstGeom>
          <a:noFill/>
          <a:ln w="0">
            <a:noFill/>
          </a:ln>
        </p:spPr>
      </p:pic>
      <p:sp>
        <p:nvSpPr>
          <p:cNvPr id="85" name="Shape 10"/>
          <p:cNvSpPr/>
          <p:nvPr/>
        </p:nvSpPr>
        <p:spPr>
          <a:xfrm>
            <a:off x="525600" y="4857480"/>
            <a:ext cx="225360" cy="157320"/>
          </a:xfrm>
          <a:prstGeom prst="rect">
            <a:avLst/>
          </a:prstGeom>
          <a:noFill/>
          <a:ln w="0">
            <a:noFill/>
          </a:ln>
        </p:spPr>
        <p:style>
          <a:lnRef idx="0"/>
          <a:fillRef idx="0"/>
          <a:effectRef idx="0"/>
          <a:fontRef idx="minor"/>
        </p:style>
        <p:txBody>
          <a:bodyPr lIns="0" rIns="0" tIns="0" bIns="0" anchor="t">
            <a:noAutofit/>
          </a:bodyPr>
          <a:p>
            <a:pPr>
              <a:lnSpc>
                <a:spcPct val="90000"/>
              </a:lnSpc>
              <a:tabLst>
                <a:tab algn="l" pos="0"/>
              </a:tabLst>
            </a:pPr>
            <a:fld id="{06CFE029-2E95-41EA-97C7-9F6EF67BD293}" type="slidenum">
              <a:rPr b="0" lang="en" sz="800" strike="noStrike" u="none">
                <a:solidFill>
                  <a:srgbClr val="716e66"/>
                </a:solidFill>
                <a:effectLst/>
                <a:uFillTx/>
                <a:latin typeface="Calibri"/>
                <a:ea typeface="Calibri"/>
              </a:rPr>
              <a:t>&lt;number&gt;</a:t>
            </a:fld>
            <a:endParaRPr b="0" lang="en-GB" sz="800" strike="noStrike" u="none">
              <a:solidFill>
                <a:srgbClr val="000000"/>
              </a:solidFill>
              <a:effectLst/>
              <a:uFillTx/>
              <a:latin typeface="Arial"/>
            </a:endParaRPr>
          </a:p>
        </p:txBody>
      </p:sp>
      <p:sp>
        <p:nvSpPr>
          <p:cNvPr id="86" name="Shape 11"/>
          <p:cNvSpPr/>
          <p:nvPr/>
        </p:nvSpPr>
        <p:spPr>
          <a:xfrm>
            <a:off x="927000" y="4857480"/>
            <a:ext cx="2281680" cy="157320"/>
          </a:xfrm>
          <a:prstGeom prst="rect">
            <a:avLst/>
          </a:prstGeom>
          <a:noFill/>
          <a:ln w="0">
            <a:noFill/>
          </a:ln>
        </p:spPr>
        <p:style>
          <a:lnRef idx="0"/>
          <a:fillRef idx="0"/>
          <a:effectRef idx="0"/>
          <a:fontRef idx="minor"/>
        </p:style>
        <p:txBody>
          <a:bodyPr lIns="0" rIns="0" tIns="0" bIns="0" anchor="t">
            <a:noAutofit/>
          </a:bodyPr>
          <a:p>
            <a:pPr>
              <a:lnSpc>
                <a:spcPct val="100000"/>
              </a:lnSpc>
              <a:tabLst>
                <a:tab algn="l" pos="0"/>
              </a:tabLst>
            </a:pPr>
            <a:r>
              <a:rPr b="0" lang="en" sz="700" strike="noStrike" u="none">
                <a:solidFill>
                  <a:srgbClr val="716e66"/>
                </a:solidFill>
                <a:effectLst/>
                <a:uFillTx/>
                <a:latin typeface="Calibri"/>
                <a:ea typeface="Calibri"/>
              </a:rPr>
              <a:t>© Hortonworks Inc. 2011 – 2016. All Rights Reserved</a:t>
            </a:r>
            <a:endParaRPr b="0" lang="en-GB" sz="700" strike="noStrike" u="none">
              <a:solidFill>
                <a:srgbClr val="000000"/>
              </a:solidFill>
              <a:effectLst/>
              <a:uFillTx/>
              <a:latin typeface="Arial"/>
            </a:endParaRPr>
          </a:p>
        </p:txBody>
      </p:sp>
      <p:sp>
        <p:nvSpPr>
          <p:cNvPr id="87" name="PlaceHolder 1"/>
          <p:cNvSpPr>
            <a:spLocks noGrp="1"/>
          </p:cNvSpPr>
          <p:nvPr>
            <p:ph type="title"/>
          </p:nvPr>
        </p:nvSpPr>
        <p:spPr>
          <a:xfrm>
            <a:off x="525960" y="425880"/>
            <a:ext cx="8229240" cy="294120"/>
          </a:xfrm>
          <a:prstGeom prst="rect">
            <a:avLst/>
          </a:prstGeom>
          <a:noFill/>
          <a:ln w="0">
            <a:noFill/>
          </a:ln>
        </p:spPr>
        <p:txBody>
          <a:bodyPr lIns="57240" rIns="57240" tIns="57240" bIns="57240" anchor="ctr">
            <a:noAutofit/>
          </a:bodyPr>
          <a:p>
            <a:pPr indent="0">
              <a:buNone/>
            </a:pPr>
            <a:r>
              <a:rPr b="0" lang="en-GB" sz="2300" strike="noStrike" u="none">
                <a:solidFill>
                  <a:srgbClr val="000000"/>
                </a:solidFill>
                <a:effectLst/>
                <a:uFillTx/>
                <a:latin typeface="Arial"/>
              </a:rPr>
              <a:t>Click to edit the title text format</a:t>
            </a:r>
            <a:endParaRPr b="0" lang="en-GB" sz="2300" strike="noStrike" u="none">
              <a:solidFill>
                <a:srgbClr val="000000"/>
              </a:solidFill>
              <a:effectLst/>
              <a:uFillTx/>
              <a:latin typeface="Arial"/>
            </a:endParaRPr>
          </a:p>
        </p:txBody>
      </p:sp>
      <p:sp>
        <p:nvSpPr>
          <p:cNvPr id="88" name="PlaceHolder 2"/>
          <p:cNvSpPr>
            <a:spLocks noGrp="1"/>
          </p:cNvSpPr>
          <p:nvPr>
            <p:ph type="body"/>
          </p:nvPr>
        </p:nvSpPr>
        <p:spPr>
          <a:xfrm>
            <a:off x="525960" y="1095480"/>
            <a:ext cx="8229240" cy="3376440"/>
          </a:xfrm>
          <a:prstGeom prst="rect">
            <a:avLst/>
          </a:prstGeom>
          <a:noFill/>
          <a:ln w="0">
            <a:noFill/>
          </a:ln>
        </p:spPr>
        <p:txBody>
          <a:bodyPr lIns="57240" rIns="57240" tIns="57240" bIns="57240" anchor="t">
            <a:noAutofit/>
          </a:bodyPr>
          <a:p>
            <a:pPr marL="432000" indent="-324000">
              <a:spcBef>
                <a:spcPts val="1417"/>
              </a:spcBef>
              <a:buClr>
                <a:srgbClr val="000000"/>
              </a:buClr>
              <a:buSzPct val="45000"/>
              <a:buFont typeface="Wingdings" charset="2"/>
              <a:buChar char=""/>
            </a:pPr>
            <a:r>
              <a:rPr b="0" lang="en-GB" sz="2000" strike="noStrike" u="none">
                <a:solidFill>
                  <a:srgbClr val="000000"/>
                </a:solidFill>
                <a:effectLst/>
                <a:uFillTx/>
                <a:latin typeface="Arial"/>
              </a:rPr>
              <a:t>Click to edit the outline text format</a:t>
            </a:r>
            <a:endParaRPr b="0" lang="en-GB" sz="2000" strike="noStrike" u="none">
              <a:solidFill>
                <a:srgbClr val="000000"/>
              </a:solidFill>
              <a:effectLst/>
              <a:uFillTx/>
              <a:latin typeface="Arial"/>
            </a:endParaRPr>
          </a:p>
          <a:p>
            <a:pPr lvl="1" marL="864000" indent="-324000">
              <a:spcBef>
                <a:spcPts val="1134"/>
              </a:spcBef>
              <a:buClr>
                <a:srgbClr val="000000"/>
              </a:buClr>
              <a:buSzPct val="75000"/>
              <a:buFont typeface="Symbol" charset="2"/>
              <a:buChar char=""/>
            </a:pPr>
            <a:r>
              <a:rPr b="0" lang="en-GB" sz="2000" strike="noStrike" u="none">
                <a:solidFill>
                  <a:srgbClr val="000000"/>
                </a:solidFill>
                <a:effectLst/>
                <a:uFillTx/>
                <a:latin typeface="Arial"/>
              </a:rPr>
              <a:t>Second Outline Level</a:t>
            </a:r>
            <a:endParaRPr b="0" lang="en-GB" sz="2000" strike="noStrike" u="none">
              <a:solidFill>
                <a:srgbClr val="000000"/>
              </a:solidFill>
              <a:effectLst/>
              <a:uFillTx/>
              <a:latin typeface="Arial"/>
            </a:endParaRPr>
          </a:p>
          <a:p>
            <a:pPr lvl="2" marL="1296000" indent="-288000">
              <a:spcBef>
                <a:spcPts val="850"/>
              </a:spcBef>
              <a:buClr>
                <a:srgbClr val="000000"/>
              </a:buClr>
              <a:buSzPct val="45000"/>
              <a:buFont typeface="Wingdings" charset="2"/>
              <a:buChar char=""/>
            </a:pPr>
            <a:r>
              <a:rPr b="0" lang="en-GB" sz="2000" strike="noStrike" u="none">
                <a:solidFill>
                  <a:srgbClr val="000000"/>
                </a:solidFill>
                <a:effectLst/>
                <a:uFillTx/>
                <a:latin typeface="Arial"/>
              </a:rPr>
              <a:t>Third Outline Level</a:t>
            </a:r>
            <a:endParaRPr b="0" lang="en-GB" sz="2000" strike="noStrike" u="none">
              <a:solidFill>
                <a:srgbClr val="000000"/>
              </a:solidFill>
              <a:effectLst/>
              <a:uFillTx/>
              <a:latin typeface="Arial"/>
            </a:endParaRPr>
          </a:p>
          <a:p>
            <a:pPr lvl="3" marL="1728000" indent="-216000">
              <a:spcBef>
                <a:spcPts val="567"/>
              </a:spcBef>
              <a:buClr>
                <a:srgbClr val="000000"/>
              </a:buClr>
              <a:buSzPct val="75000"/>
              <a:buFont typeface="Symbol" charset="2"/>
              <a:buChar char=""/>
            </a:pPr>
            <a:r>
              <a:rPr b="0" lang="en-GB" sz="2000" strike="noStrike" u="none">
                <a:solidFill>
                  <a:srgbClr val="000000"/>
                </a:solidFill>
                <a:effectLst/>
                <a:uFillTx/>
                <a:latin typeface="Arial"/>
              </a:rPr>
              <a:t>Fourth Outline Level</a:t>
            </a:r>
            <a:endParaRPr b="0" lang="en-GB" sz="2000" strike="noStrike" u="none">
              <a:solidFill>
                <a:srgbClr val="000000"/>
              </a:solidFill>
              <a:effectLst/>
              <a:uFillTx/>
              <a:latin typeface="Arial"/>
            </a:endParaRPr>
          </a:p>
          <a:p>
            <a:pPr lvl="4" marL="2160000" indent="-216000">
              <a:spcBef>
                <a:spcPts val="283"/>
              </a:spcBef>
              <a:buClr>
                <a:srgbClr val="000000"/>
              </a:buClr>
              <a:buSzPct val="45000"/>
              <a:buFont typeface="Wingdings" charset="2"/>
              <a:buChar char=""/>
            </a:pPr>
            <a:r>
              <a:rPr b="0" lang="en-GB" sz="2000" strike="noStrike" u="none">
                <a:solidFill>
                  <a:srgbClr val="000000"/>
                </a:solidFill>
                <a:effectLst/>
                <a:uFillTx/>
                <a:latin typeface="Arial"/>
              </a:rPr>
              <a:t>Fifth Outline Level</a:t>
            </a:r>
            <a:endParaRPr b="0" lang="en-GB" sz="2000" strike="noStrike" u="none">
              <a:solidFill>
                <a:srgbClr val="000000"/>
              </a:solidFill>
              <a:effectLst/>
              <a:uFillTx/>
              <a:latin typeface="Arial"/>
            </a:endParaRPr>
          </a:p>
          <a:p>
            <a:pPr lvl="5" marL="2592000" indent="-216000">
              <a:spcBef>
                <a:spcPts val="283"/>
              </a:spcBef>
              <a:buClr>
                <a:srgbClr val="000000"/>
              </a:buClr>
              <a:buSzPct val="45000"/>
              <a:buFont typeface="Wingdings" charset="2"/>
              <a:buChar char=""/>
            </a:pPr>
            <a:r>
              <a:rPr b="0" lang="en-GB" sz="2000" strike="noStrike" u="none">
                <a:solidFill>
                  <a:srgbClr val="000000"/>
                </a:solidFill>
                <a:effectLst/>
                <a:uFillTx/>
                <a:latin typeface="Arial"/>
              </a:rPr>
              <a:t>Sixth Outline Level</a:t>
            </a:r>
            <a:endParaRPr b="0" lang="en-GB" sz="2000" strike="noStrike" u="none">
              <a:solidFill>
                <a:srgbClr val="000000"/>
              </a:solidFill>
              <a:effectLst/>
              <a:uFillTx/>
              <a:latin typeface="Arial"/>
            </a:endParaRPr>
          </a:p>
          <a:p>
            <a:pPr lvl="6" marL="3024000" indent="-216000">
              <a:spcBef>
                <a:spcPts val="283"/>
              </a:spcBef>
              <a:buClr>
                <a:srgbClr val="000000"/>
              </a:buClr>
              <a:buSzPct val="45000"/>
              <a:buFont typeface="Wingdings" charset="2"/>
              <a:buChar char=""/>
            </a:pPr>
            <a:r>
              <a:rPr b="0" lang="en-GB" sz="2000" strike="noStrike" u="none">
                <a:solidFill>
                  <a:srgbClr val="000000"/>
                </a:solidFill>
                <a:effectLst/>
                <a:uFillTx/>
                <a:latin typeface="Arial"/>
              </a:rPr>
              <a:t>Seventh Outline Level</a:t>
            </a:r>
            <a:endParaRPr b="0" lang="en-GB" sz="2000" strike="noStrike" u="none">
              <a:solidFill>
                <a:srgbClr val="000000"/>
              </a:solidFill>
              <a:effectLst/>
              <a:uFillTx/>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ode">
    <p:bg>
      <p:bgPr>
        <a:solidFill>
          <a:schemeClr val="lt2"/>
        </a:solidFill>
      </p:bgPr>
    </p:bg>
    <p:spTree>
      <p:nvGrpSpPr>
        <p:cNvPr id="1" name=""/>
        <p:cNvGrpSpPr/>
        <p:nvPr/>
      </p:nvGrpSpPr>
      <p:grpSpPr>
        <a:xfrm>
          <a:off x="0" y="0"/>
          <a:ext cx="0" cy="0"/>
          <a:chOff x="0" y="0"/>
          <a:chExt cx="0" cy="0"/>
        </a:xfrm>
      </p:grpSpPr>
      <p:pic>
        <p:nvPicPr>
          <p:cNvPr id="89" name="Shape 6" descr=""/>
          <p:cNvPicPr/>
          <p:nvPr/>
        </p:nvPicPr>
        <p:blipFill>
          <a:blip r:embed="rId2"/>
          <a:stretch/>
        </p:blipFill>
        <p:spPr>
          <a:xfrm>
            <a:off x="0" y="0"/>
            <a:ext cx="9151920" cy="5143320"/>
          </a:xfrm>
          <a:prstGeom prst="rect">
            <a:avLst/>
          </a:prstGeom>
          <a:noFill/>
          <a:ln w="0">
            <a:noFill/>
          </a:ln>
        </p:spPr>
      </p:pic>
      <p:pic>
        <p:nvPicPr>
          <p:cNvPr id="90" name="Shape 7" descr=""/>
          <p:cNvPicPr/>
          <p:nvPr/>
        </p:nvPicPr>
        <p:blipFill>
          <a:blip r:embed="rId3"/>
          <a:stretch/>
        </p:blipFill>
        <p:spPr>
          <a:xfrm>
            <a:off x="7781040" y="4591800"/>
            <a:ext cx="996120" cy="423000"/>
          </a:xfrm>
          <a:prstGeom prst="rect">
            <a:avLst/>
          </a:prstGeom>
          <a:noFill/>
          <a:ln w="0">
            <a:noFill/>
          </a:ln>
        </p:spPr>
      </p:pic>
      <p:sp>
        <p:nvSpPr>
          <p:cNvPr id="91" name="Shape 10"/>
          <p:cNvSpPr/>
          <p:nvPr/>
        </p:nvSpPr>
        <p:spPr>
          <a:xfrm>
            <a:off x="525600" y="4857480"/>
            <a:ext cx="225360" cy="157320"/>
          </a:xfrm>
          <a:prstGeom prst="rect">
            <a:avLst/>
          </a:prstGeom>
          <a:noFill/>
          <a:ln w="0">
            <a:noFill/>
          </a:ln>
        </p:spPr>
        <p:style>
          <a:lnRef idx="0"/>
          <a:fillRef idx="0"/>
          <a:effectRef idx="0"/>
          <a:fontRef idx="minor"/>
        </p:style>
        <p:txBody>
          <a:bodyPr lIns="0" rIns="0" tIns="0" bIns="0" anchor="t">
            <a:noAutofit/>
          </a:bodyPr>
          <a:p>
            <a:pPr>
              <a:lnSpc>
                <a:spcPct val="90000"/>
              </a:lnSpc>
              <a:tabLst>
                <a:tab algn="l" pos="0"/>
              </a:tabLst>
            </a:pPr>
            <a:fld id="{FE88F7D8-0374-42CF-9DDF-0CD70CB6A291}" type="slidenum">
              <a:rPr b="0" lang="en" sz="800" strike="noStrike" u="none">
                <a:solidFill>
                  <a:srgbClr val="716e66"/>
                </a:solidFill>
                <a:effectLst/>
                <a:uFillTx/>
                <a:latin typeface="Calibri"/>
                <a:ea typeface="Calibri"/>
              </a:rPr>
              <a:t>&lt;number&gt;</a:t>
            </a:fld>
            <a:endParaRPr b="0" lang="en-GB" sz="800" strike="noStrike" u="none">
              <a:solidFill>
                <a:srgbClr val="000000"/>
              </a:solidFill>
              <a:effectLst/>
              <a:uFillTx/>
              <a:latin typeface="Arial"/>
            </a:endParaRPr>
          </a:p>
        </p:txBody>
      </p:sp>
      <p:sp>
        <p:nvSpPr>
          <p:cNvPr id="92" name="Shape 11"/>
          <p:cNvSpPr/>
          <p:nvPr/>
        </p:nvSpPr>
        <p:spPr>
          <a:xfrm>
            <a:off x="927000" y="4857480"/>
            <a:ext cx="2281680" cy="157320"/>
          </a:xfrm>
          <a:prstGeom prst="rect">
            <a:avLst/>
          </a:prstGeom>
          <a:noFill/>
          <a:ln w="0">
            <a:noFill/>
          </a:ln>
        </p:spPr>
        <p:style>
          <a:lnRef idx="0"/>
          <a:fillRef idx="0"/>
          <a:effectRef idx="0"/>
          <a:fontRef idx="minor"/>
        </p:style>
        <p:txBody>
          <a:bodyPr lIns="0" rIns="0" tIns="0" bIns="0" anchor="t">
            <a:noAutofit/>
          </a:bodyPr>
          <a:p>
            <a:pPr>
              <a:lnSpc>
                <a:spcPct val="100000"/>
              </a:lnSpc>
              <a:tabLst>
                <a:tab algn="l" pos="0"/>
              </a:tabLst>
            </a:pPr>
            <a:r>
              <a:rPr b="0" lang="en" sz="700" strike="noStrike" u="none">
                <a:solidFill>
                  <a:srgbClr val="716e66"/>
                </a:solidFill>
                <a:effectLst/>
                <a:uFillTx/>
                <a:latin typeface="Calibri"/>
                <a:ea typeface="Calibri"/>
              </a:rPr>
              <a:t>© Hortonworks Inc. 2011 – 2016. All Rights Reserved</a:t>
            </a:r>
            <a:endParaRPr b="0" lang="en-GB" sz="700" strike="noStrike" u="none">
              <a:solidFill>
                <a:srgbClr val="000000"/>
              </a:solidFill>
              <a:effectLst/>
              <a:uFillTx/>
              <a:latin typeface="Arial"/>
            </a:endParaRPr>
          </a:p>
        </p:txBody>
      </p:sp>
      <p:sp>
        <p:nvSpPr>
          <p:cNvPr id="93" name="PlaceHolder 1"/>
          <p:cNvSpPr>
            <a:spLocks noGrp="1"/>
          </p:cNvSpPr>
          <p:nvPr>
            <p:ph type="title"/>
          </p:nvPr>
        </p:nvSpPr>
        <p:spPr>
          <a:xfrm>
            <a:off x="525960" y="425880"/>
            <a:ext cx="8229240" cy="294120"/>
          </a:xfrm>
          <a:prstGeom prst="rect">
            <a:avLst/>
          </a:prstGeom>
          <a:noFill/>
          <a:ln w="0">
            <a:noFill/>
          </a:ln>
        </p:spPr>
        <p:txBody>
          <a:bodyPr lIns="57240" rIns="57240" tIns="57240" bIns="57240" anchor="ctr">
            <a:noAutofit/>
          </a:bodyPr>
          <a:p>
            <a:pPr indent="0">
              <a:buNone/>
            </a:pPr>
            <a:r>
              <a:rPr b="0" lang="en-GB" sz="2300" strike="noStrike" u="none">
                <a:solidFill>
                  <a:srgbClr val="000000"/>
                </a:solidFill>
                <a:effectLst/>
                <a:uFillTx/>
                <a:latin typeface="Arial"/>
              </a:rPr>
              <a:t>Click to edit the title text format</a:t>
            </a:r>
            <a:endParaRPr b="0" lang="en-GB" sz="2300" strike="noStrike" u="none">
              <a:solidFill>
                <a:srgbClr val="000000"/>
              </a:solidFill>
              <a:effectLst/>
              <a:uFillTx/>
              <a:latin typeface="Arial"/>
            </a:endParaRPr>
          </a:p>
        </p:txBody>
      </p:sp>
      <p:sp>
        <p:nvSpPr>
          <p:cNvPr id="94" name="PlaceHolder 2"/>
          <p:cNvSpPr>
            <a:spLocks noGrp="1"/>
          </p:cNvSpPr>
          <p:nvPr>
            <p:ph type="body"/>
          </p:nvPr>
        </p:nvSpPr>
        <p:spPr>
          <a:xfrm>
            <a:off x="525960" y="1095480"/>
            <a:ext cx="8229240" cy="3418200"/>
          </a:xfrm>
          <a:prstGeom prst="rect">
            <a:avLst/>
          </a:prstGeom>
          <a:noFill/>
          <a:ln w="0">
            <a:noFill/>
          </a:ln>
        </p:spPr>
        <p:txBody>
          <a:bodyPr lIns="57240" rIns="57240" tIns="57240" bIns="57240" anchor="t">
            <a:noAutofit/>
          </a:bodyPr>
          <a:p>
            <a:pPr marL="432000" indent="-324000">
              <a:spcBef>
                <a:spcPts val="1417"/>
              </a:spcBef>
              <a:buClr>
                <a:srgbClr val="000000"/>
              </a:buClr>
              <a:buSzPct val="45000"/>
              <a:buFont typeface="Wingdings" charset="2"/>
              <a:buChar char=""/>
            </a:pPr>
            <a:r>
              <a:rPr b="0" lang="en-GB" sz="1600" strike="noStrike" u="none">
                <a:solidFill>
                  <a:srgbClr val="000000"/>
                </a:solidFill>
                <a:effectLst/>
                <a:uFillTx/>
                <a:latin typeface="Arial"/>
              </a:rPr>
              <a:t>Click to edit the outline text format</a:t>
            </a:r>
            <a:endParaRPr b="0" lang="en-GB" sz="1600" strike="noStrike" u="none">
              <a:solidFill>
                <a:srgbClr val="000000"/>
              </a:solidFill>
              <a:effectLst/>
              <a:uFillTx/>
              <a:latin typeface="Arial"/>
            </a:endParaRPr>
          </a:p>
          <a:p>
            <a:pPr lvl="1" marL="864000" indent="-324000">
              <a:spcBef>
                <a:spcPts val="1134"/>
              </a:spcBef>
              <a:buClr>
                <a:srgbClr val="000000"/>
              </a:buClr>
              <a:buSzPct val="75000"/>
              <a:buFont typeface="Symbol" charset="2"/>
              <a:buChar char=""/>
            </a:pPr>
            <a:r>
              <a:rPr b="0" lang="en-GB" sz="1600" strike="noStrike" u="none">
                <a:solidFill>
                  <a:srgbClr val="000000"/>
                </a:solidFill>
                <a:effectLst/>
                <a:uFillTx/>
                <a:latin typeface="Arial"/>
              </a:rPr>
              <a:t>Second Outline Level</a:t>
            </a:r>
            <a:endParaRPr b="0" lang="en-GB" sz="1600" strike="noStrike" u="none">
              <a:solidFill>
                <a:srgbClr val="000000"/>
              </a:solidFill>
              <a:effectLst/>
              <a:uFillTx/>
              <a:latin typeface="Arial"/>
            </a:endParaRPr>
          </a:p>
          <a:p>
            <a:pPr lvl="2" marL="1296000" indent="-288000">
              <a:spcBef>
                <a:spcPts val="850"/>
              </a:spcBef>
              <a:buClr>
                <a:srgbClr val="000000"/>
              </a:buClr>
              <a:buSzPct val="45000"/>
              <a:buFont typeface="Wingdings" charset="2"/>
              <a:buChar char=""/>
            </a:pPr>
            <a:r>
              <a:rPr b="0" lang="en-GB" sz="1600" strike="noStrike" u="none">
                <a:solidFill>
                  <a:srgbClr val="000000"/>
                </a:solidFill>
                <a:effectLst/>
                <a:uFillTx/>
                <a:latin typeface="Arial"/>
              </a:rPr>
              <a:t>Third Outline Level</a:t>
            </a:r>
            <a:endParaRPr b="0" lang="en-GB" sz="1600" strike="noStrike" u="none">
              <a:solidFill>
                <a:srgbClr val="000000"/>
              </a:solidFill>
              <a:effectLst/>
              <a:uFillTx/>
              <a:latin typeface="Arial"/>
            </a:endParaRPr>
          </a:p>
          <a:p>
            <a:pPr lvl="3" marL="1728000" indent="-216000">
              <a:spcBef>
                <a:spcPts val="567"/>
              </a:spcBef>
              <a:buClr>
                <a:srgbClr val="000000"/>
              </a:buClr>
              <a:buSzPct val="75000"/>
              <a:buFont typeface="Symbol" charset="2"/>
              <a:buChar char=""/>
            </a:pPr>
            <a:r>
              <a:rPr b="0" lang="en-GB" sz="1600" strike="noStrike" u="none">
                <a:solidFill>
                  <a:srgbClr val="000000"/>
                </a:solidFill>
                <a:effectLst/>
                <a:uFillTx/>
                <a:latin typeface="Arial"/>
              </a:rPr>
              <a:t>Fourth Outline Level</a:t>
            </a:r>
            <a:endParaRPr b="0" lang="en-GB" sz="1600" strike="noStrike" u="none">
              <a:solidFill>
                <a:srgbClr val="000000"/>
              </a:solidFill>
              <a:effectLst/>
              <a:uFillTx/>
              <a:latin typeface="Arial"/>
            </a:endParaRPr>
          </a:p>
          <a:p>
            <a:pPr lvl="4" marL="2160000" indent="-216000">
              <a:spcBef>
                <a:spcPts val="283"/>
              </a:spcBef>
              <a:buClr>
                <a:srgbClr val="000000"/>
              </a:buClr>
              <a:buSzPct val="45000"/>
              <a:buFont typeface="Wingdings" charset="2"/>
              <a:buChar char=""/>
            </a:pPr>
            <a:r>
              <a:rPr b="0" lang="en-GB" sz="1600" strike="noStrike" u="none">
                <a:solidFill>
                  <a:srgbClr val="000000"/>
                </a:solidFill>
                <a:effectLst/>
                <a:uFillTx/>
                <a:latin typeface="Arial"/>
              </a:rPr>
              <a:t>Fifth Outline Level</a:t>
            </a:r>
            <a:endParaRPr b="0" lang="en-GB" sz="1600" strike="noStrike" u="none">
              <a:solidFill>
                <a:srgbClr val="000000"/>
              </a:solidFill>
              <a:effectLst/>
              <a:uFillTx/>
              <a:latin typeface="Arial"/>
            </a:endParaRPr>
          </a:p>
          <a:p>
            <a:pPr lvl="5" marL="2592000" indent="-216000">
              <a:spcBef>
                <a:spcPts val="283"/>
              </a:spcBef>
              <a:buClr>
                <a:srgbClr val="000000"/>
              </a:buClr>
              <a:buSzPct val="45000"/>
              <a:buFont typeface="Wingdings" charset="2"/>
              <a:buChar char=""/>
            </a:pPr>
            <a:r>
              <a:rPr b="0" lang="en-GB" sz="1600" strike="noStrike" u="none">
                <a:solidFill>
                  <a:srgbClr val="000000"/>
                </a:solidFill>
                <a:effectLst/>
                <a:uFillTx/>
                <a:latin typeface="Arial"/>
              </a:rPr>
              <a:t>Sixth Outline Level</a:t>
            </a:r>
            <a:endParaRPr b="0" lang="en-GB" sz="1600" strike="noStrike" u="none">
              <a:solidFill>
                <a:srgbClr val="000000"/>
              </a:solidFill>
              <a:effectLst/>
              <a:uFillTx/>
              <a:latin typeface="Arial"/>
            </a:endParaRPr>
          </a:p>
          <a:p>
            <a:pPr lvl="6" marL="3024000" indent="-216000">
              <a:spcBef>
                <a:spcPts val="283"/>
              </a:spcBef>
              <a:buClr>
                <a:srgbClr val="000000"/>
              </a:buClr>
              <a:buSzPct val="45000"/>
              <a:buFont typeface="Wingdings" charset="2"/>
              <a:buChar char=""/>
            </a:pPr>
            <a:r>
              <a:rPr b="0" lang="en-GB" sz="1600" strike="noStrike" u="none">
                <a:solidFill>
                  <a:srgbClr val="000000"/>
                </a:solidFill>
                <a:effectLst/>
                <a:uFillTx/>
                <a:latin typeface="Arial"/>
              </a:rPr>
              <a:t>Seventh Outline Level</a:t>
            </a:r>
            <a:endParaRPr b="0" lang="en-GB" sz="1600" strike="noStrike" u="none">
              <a:solidFill>
                <a:srgbClr val="000000"/>
              </a:solidFill>
              <a:effectLst/>
              <a:uFillTx/>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Content, and Header">
    <p:bg>
      <p:bgPr>
        <a:solidFill>
          <a:schemeClr val="lt2"/>
        </a:solidFill>
      </p:bgPr>
    </p:bg>
    <p:spTree>
      <p:nvGrpSpPr>
        <p:cNvPr id="1" name=""/>
        <p:cNvGrpSpPr/>
        <p:nvPr/>
      </p:nvGrpSpPr>
      <p:grpSpPr>
        <a:xfrm>
          <a:off x="0" y="0"/>
          <a:ext cx="0" cy="0"/>
          <a:chOff x="0" y="0"/>
          <a:chExt cx="0" cy="0"/>
        </a:xfrm>
      </p:grpSpPr>
      <p:pic>
        <p:nvPicPr>
          <p:cNvPr id="95" name="Shape 6" descr=""/>
          <p:cNvPicPr/>
          <p:nvPr/>
        </p:nvPicPr>
        <p:blipFill>
          <a:blip r:embed="rId2"/>
          <a:stretch/>
        </p:blipFill>
        <p:spPr>
          <a:xfrm>
            <a:off x="0" y="0"/>
            <a:ext cx="9151920" cy="5143320"/>
          </a:xfrm>
          <a:prstGeom prst="rect">
            <a:avLst/>
          </a:prstGeom>
          <a:noFill/>
          <a:ln w="0">
            <a:noFill/>
          </a:ln>
        </p:spPr>
      </p:pic>
      <p:pic>
        <p:nvPicPr>
          <p:cNvPr id="96" name="Shape 7" descr=""/>
          <p:cNvPicPr/>
          <p:nvPr/>
        </p:nvPicPr>
        <p:blipFill>
          <a:blip r:embed="rId3"/>
          <a:stretch/>
        </p:blipFill>
        <p:spPr>
          <a:xfrm>
            <a:off x="7781040" y="4591800"/>
            <a:ext cx="996120" cy="423000"/>
          </a:xfrm>
          <a:prstGeom prst="rect">
            <a:avLst/>
          </a:prstGeom>
          <a:noFill/>
          <a:ln w="0">
            <a:noFill/>
          </a:ln>
        </p:spPr>
      </p:pic>
      <p:sp>
        <p:nvSpPr>
          <p:cNvPr id="97" name="Shape 10"/>
          <p:cNvSpPr/>
          <p:nvPr/>
        </p:nvSpPr>
        <p:spPr>
          <a:xfrm>
            <a:off x="525600" y="4857480"/>
            <a:ext cx="225360" cy="157320"/>
          </a:xfrm>
          <a:prstGeom prst="rect">
            <a:avLst/>
          </a:prstGeom>
          <a:noFill/>
          <a:ln w="0">
            <a:noFill/>
          </a:ln>
        </p:spPr>
        <p:style>
          <a:lnRef idx="0"/>
          <a:fillRef idx="0"/>
          <a:effectRef idx="0"/>
          <a:fontRef idx="minor"/>
        </p:style>
        <p:txBody>
          <a:bodyPr lIns="0" rIns="0" tIns="0" bIns="0" anchor="t">
            <a:noAutofit/>
          </a:bodyPr>
          <a:p>
            <a:pPr>
              <a:lnSpc>
                <a:spcPct val="90000"/>
              </a:lnSpc>
              <a:tabLst>
                <a:tab algn="l" pos="0"/>
              </a:tabLst>
            </a:pPr>
            <a:fld id="{3124EF1A-3001-4E01-A204-48612D210FC0}" type="slidenum">
              <a:rPr b="0" lang="en" sz="800" strike="noStrike" u="none">
                <a:solidFill>
                  <a:srgbClr val="716e66"/>
                </a:solidFill>
                <a:effectLst/>
                <a:uFillTx/>
                <a:latin typeface="Calibri"/>
                <a:ea typeface="Calibri"/>
              </a:rPr>
              <a:t>&lt;number&gt;</a:t>
            </a:fld>
            <a:endParaRPr b="0" lang="en-GB" sz="800" strike="noStrike" u="none">
              <a:solidFill>
                <a:srgbClr val="000000"/>
              </a:solidFill>
              <a:effectLst/>
              <a:uFillTx/>
              <a:latin typeface="Arial"/>
            </a:endParaRPr>
          </a:p>
        </p:txBody>
      </p:sp>
      <p:sp>
        <p:nvSpPr>
          <p:cNvPr id="98" name="Shape 11"/>
          <p:cNvSpPr/>
          <p:nvPr/>
        </p:nvSpPr>
        <p:spPr>
          <a:xfrm>
            <a:off x="927000" y="4857480"/>
            <a:ext cx="2281680" cy="157320"/>
          </a:xfrm>
          <a:prstGeom prst="rect">
            <a:avLst/>
          </a:prstGeom>
          <a:noFill/>
          <a:ln w="0">
            <a:noFill/>
          </a:ln>
        </p:spPr>
        <p:style>
          <a:lnRef idx="0"/>
          <a:fillRef idx="0"/>
          <a:effectRef idx="0"/>
          <a:fontRef idx="minor"/>
        </p:style>
        <p:txBody>
          <a:bodyPr lIns="0" rIns="0" tIns="0" bIns="0" anchor="t">
            <a:noAutofit/>
          </a:bodyPr>
          <a:p>
            <a:pPr>
              <a:lnSpc>
                <a:spcPct val="100000"/>
              </a:lnSpc>
              <a:tabLst>
                <a:tab algn="l" pos="0"/>
              </a:tabLst>
            </a:pPr>
            <a:r>
              <a:rPr b="0" lang="en" sz="700" strike="noStrike" u="none">
                <a:solidFill>
                  <a:srgbClr val="716e66"/>
                </a:solidFill>
                <a:effectLst/>
                <a:uFillTx/>
                <a:latin typeface="Calibri"/>
                <a:ea typeface="Calibri"/>
              </a:rPr>
              <a:t>© Hortonworks Inc. 2011 – 2016. All Rights Reserved</a:t>
            </a:r>
            <a:endParaRPr b="0" lang="en-GB" sz="700" strike="noStrike" u="none">
              <a:solidFill>
                <a:srgbClr val="000000"/>
              </a:solidFill>
              <a:effectLst/>
              <a:uFillTx/>
              <a:latin typeface="Arial"/>
            </a:endParaRPr>
          </a:p>
        </p:txBody>
      </p:sp>
      <p:sp>
        <p:nvSpPr>
          <p:cNvPr id="99" name="PlaceHolder 1"/>
          <p:cNvSpPr>
            <a:spLocks noGrp="1"/>
          </p:cNvSpPr>
          <p:nvPr>
            <p:ph type="title"/>
          </p:nvPr>
        </p:nvSpPr>
        <p:spPr>
          <a:xfrm>
            <a:off x="525960" y="425880"/>
            <a:ext cx="8229240" cy="294120"/>
          </a:xfrm>
          <a:prstGeom prst="rect">
            <a:avLst/>
          </a:prstGeom>
          <a:noFill/>
          <a:ln w="0">
            <a:noFill/>
          </a:ln>
        </p:spPr>
        <p:txBody>
          <a:bodyPr lIns="57240" rIns="57240" tIns="57240" bIns="57240" anchor="ctr">
            <a:noAutofit/>
          </a:bodyPr>
          <a:p>
            <a:pPr indent="0">
              <a:buNone/>
            </a:pPr>
            <a:r>
              <a:rPr b="0" lang="en-GB" sz="2300" strike="noStrike" u="none">
                <a:solidFill>
                  <a:srgbClr val="000000"/>
                </a:solidFill>
                <a:effectLst/>
                <a:uFillTx/>
                <a:latin typeface="Arial"/>
              </a:rPr>
              <a:t>Click to edit the title text format</a:t>
            </a:r>
            <a:endParaRPr b="0" lang="en-GB" sz="2300" strike="noStrike" u="none">
              <a:solidFill>
                <a:srgbClr val="000000"/>
              </a:solidFill>
              <a:effectLst/>
              <a:uFillTx/>
              <a:latin typeface="Arial"/>
            </a:endParaRPr>
          </a:p>
        </p:txBody>
      </p:sp>
      <p:sp>
        <p:nvSpPr>
          <p:cNvPr id="100" name="PlaceHolder 2"/>
          <p:cNvSpPr>
            <a:spLocks noGrp="1"/>
          </p:cNvSpPr>
          <p:nvPr>
            <p:ph type="body"/>
          </p:nvPr>
        </p:nvSpPr>
        <p:spPr>
          <a:xfrm>
            <a:off x="525960" y="1440720"/>
            <a:ext cx="8229240" cy="3114360"/>
          </a:xfrm>
          <a:prstGeom prst="rect">
            <a:avLst/>
          </a:prstGeom>
          <a:noFill/>
          <a:ln w="0">
            <a:noFill/>
          </a:ln>
        </p:spPr>
        <p:txBody>
          <a:bodyPr lIns="57240" rIns="57240" tIns="57240" bIns="57240" anchor="t">
            <a:noAutofit/>
          </a:bodyPr>
          <a:p>
            <a:pPr marL="432000" indent="-324000">
              <a:spcBef>
                <a:spcPts val="1417"/>
              </a:spcBef>
              <a:buClr>
                <a:srgbClr val="000000"/>
              </a:buClr>
              <a:buSzPct val="45000"/>
              <a:buFont typeface="Wingdings" charset="2"/>
              <a:buChar char=""/>
            </a:pPr>
            <a:r>
              <a:rPr b="0" lang="en-GB" sz="1800" strike="noStrike" u="none">
                <a:solidFill>
                  <a:srgbClr val="000000"/>
                </a:solidFill>
                <a:effectLst/>
                <a:uFillTx/>
                <a:latin typeface="Arial"/>
              </a:rPr>
              <a:t>Click to edit the outline text format</a:t>
            </a:r>
            <a:endParaRPr b="0" lang="en-GB" sz="1800" strike="noStrike" u="none">
              <a:solidFill>
                <a:srgbClr val="000000"/>
              </a:solidFill>
              <a:effectLst/>
              <a:uFillTx/>
              <a:latin typeface="Arial"/>
            </a:endParaRPr>
          </a:p>
          <a:p>
            <a:pPr lvl="1" marL="864000" indent="-324000">
              <a:spcBef>
                <a:spcPts val="1134"/>
              </a:spcBef>
              <a:buClr>
                <a:srgbClr val="000000"/>
              </a:buClr>
              <a:buSzPct val="75000"/>
              <a:buFont typeface="Symbol" charset="2"/>
              <a:buChar char=""/>
            </a:pPr>
            <a:r>
              <a:rPr b="0" lang="en-GB" sz="1800" strike="noStrike" u="none">
                <a:solidFill>
                  <a:srgbClr val="000000"/>
                </a:solidFill>
                <a:effectLst/>
                <a:uFillTx/>
                <a:latin typeface="Arial"/>
              </a:rPr>
              <a:t>Second Outline Level</a:t>
            </a:r>
            <a:endParaRPr b="0" lang="en-GB" sz="1800" strike="noStrike" u="none">
              <a:solidFill>
                <a:srgbClr val="000000"/>
              </a:solidFill>
              <a:effectLst/>
              <a:uFillTx/>
              <a:latin typeface="Arial"/>
            </a:endParaRPr>
          </a:p>
          <a:p>
            <a:pPr lvl="2" marL="1296000" indent="-288000">
              <a:spcBef>
                <a:spcPts val="850"/>
              </a:spcBef>
              <a:buClr>
                <a:srgbClr val="000000"/>
              </a:buClr>
              <a:buSzPct val="45000"/>
              <a:buFont typeface="Wingdings" charset="2"/>
              <a:buChar char=""/>
            </a:pPr>
            <a:r>
              <a:rPr b="0" lang="en-GB" sz="1800" strike="noStrike" u="none">
                <a:solidFill>
                  <a:srgbClr val="000000"/>
                </a:solidFill>
                <a:effectLst/>
                <a:uFillTx/>
                <a:latin typeface="Arial"/>
              </a:rPr>
              <a:t>Third Outline Level</a:t>
            </a:r>
            <a:endParaRPr b="0" lang="en-GB" sz="1800" strike="noStrike" u="none">
              <a:solidFill>
                <a:srgbClr val="000000"/>
              </a:solidFill>
              <a:effectLst/>
              <a:uFillTx/>
              <a:latin typeface="Arial"/>
            </a:endParaRPr>
          </a:p>
          <a:p>
            <a:pPr lvl="3" marL="1728000" indent="-216000">
              <a:spcBef>
                <a:spcPts val="567"/>
              </a:spcBef>
              <a:buClr>
                <a:srgbClr val="000000"/>
              </a:buClr>
              <a:buSzPct val="75000"/>
              <a:buFont typeface="Symbol" charset="2"/>
              <a:buChar char=""/>
            </a:pPr>
            <a:r>
              <a:rPr b="0" lang="en-GB" sz="1800" strike="noStrike" u="none">
                <a:solidFill>
                  <a:srgbClr val="000000"/>
                </a:solidFill>
                <a:effectLst/>
                <a:uFillTx/>
                <a:latin typeface="Arial"/>
              </a:rPr>
              <a:t>Fourth Outline Level</a:t>
            </a:r>
            <a:endParaRPr b="0" lang="en-GB" sz="1800" strike="noStrike" u="none">
              <a:solidFill>
                <a:srgbClr val="000000"/>
              </a:solidFill>
              <a:effectLst/>
              <a:uFillTx/>
              <a:latin typeface="Arial"/>
            </a:endParaRPr>
          </a:p>
          <a:p>
            <a:pPr lvl="4" marL="2160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Fifth Outline Level</a:t>
            </a:r>
            <a:endParaRPr b="0" lang="en-GB" sz="1800" strike="noStrike" u="none">
              <a:solidFill>
                <a:srgbClr val="000000"/>
              </a:solidFill>
              <a:effectLst/>
              <a:uFillTx/>
              <a:latin typeface="Arial"/>
            </a:endParaRPr>
          </a:p>
          <a:p>
            <a:pPr lvl="5" marL="2592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Sixth Outline Level</a:t>
            </a:r>
            <a:endParaRPr b="0" lang="en-GB" sz="1800" strike="noStrike" u="none">
              <a:solidFill>
                <a:srgbClr val="000000"/>
              </a:solidFill>
              <a:effectLst/>
              <a:uFillTx/>
              <a:latin typeface="Arial"/>
            </a:endParaRPr>
          </a:p>
          <a:p>
            <a:pPr lvl="6" marL="3024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Seventh Outline Level</a:t>
            </a:r>
            <a:endParaRPr b="0" lang="en-GB" sz="1800" strike="noStrike" u="none">
              <a:solidFill>
                <a:srgbClr val="000000"/>
              </a:solidFill>
              <a:effectLst/>
              <a:uFillTx/>
              <a:latin typeface="Arial"/>
            </a:endParaRPr>
          </a:p>
        </p:txBody>
      </p:sp>
      <p:sp>
        <p:nvSpPr>
          <p:cNvPr id="101" name="PlaceHolder 3"/>
          <p:cNvSpPr>
            <a:spLocks noGrp="1"/>
          </p:cNvSpPr>
          <p:nvPr>
            <p:ph type="body"/>
          </p:nvPr>
        </p:nvSpPr>
        <p:spPr>
          <a:xfrm>
            <a:off x="525960" y="1128240"/>
            <a:ext cx="8229240" cy="228600"/>
          </a:xfrm>
          <a:prstGeom prst="rect">
            <a:avLst/>
          </a:prstGeom>
          <a:noFill/>
          <a:ln w="0">
            <a:noFill/>
          </a:ln>
        </p:spPr>
        <p:txBody>
          <a:bodyPr lIns="57240" rIns="57240" tIns="57240" bIns="57240" anchor="b">
            <a:noAutofit/>
          </a:bodyPr>
          <a:p>
            <a:pPr marL="432000" indent="-324000">
              <a:spcBef>
                <a:spcPts val="1417"/>
              </a:spcBef>
              <a:buClr>
                <a:srgbClr val="000000"/>
              </a:buClr>
              <a:buSzPct val="45000"/>
              <a:buFont typeface="Wingdings" charset="2"/>
              <a:buChar char=""/>
            </a:pPr>
            <a:r>
              <a:rPr b="0" lang="en-GB" sz="1800" strike="noStrike" u="none">
                <a:solidFill>
                  <a:srgbClr val="000000"/>
                </a:solidFill>
                <a:effectLst/>
                <a:uFillTx/>
                <a:latin typeface="Arial"/>
              </a:rPr>
              <a:t>Click to edit the outline text format</a:t>
            </a:r>
            <a:endParaRPr b="0" lang="en-GB" sz="1800" strike="noStrike" u="none">
              <a:solidFill>
                <a:srgbClr val="000000"/>
              </a:solidFill>
              <a:effectLst/>
              <a:uFillTx/>
              <a:latin typeface="Arial"/>
            </a:endParaRPr>
          </a:p>
          <a:p>
            <a:pPr lvl="1" marL="864000" indent="-324000">
              <a:spcBef>
                <a:spcPts val="1134"/>
              </a:spcBef>
              <a:buClr>
                <a:srgbClr val="000000"/>
              </a:buClr>
              <a:buSzPct val="75000"/>
              <a:buFont typeface="Symbol" charset="2"/>
              <a:buChar char=""/>
            </a:pPr>
            <a:r>
              <a:rPr b="0" lang="en-GB" sz="1800" strike="noStrike" u="none">
                <a:solidFill>
                  <a:srgbClr val="000000"/>
                </a:solidFill>
                <a:effectLst/>
                <a:uFillTx/>
                <a:latin typeface="Arial"/>
              </a:rPr>
              <a:t>Second Outline Level</a:t>
            </a:r>
            <a:endParaRPr b="0" lang="en-GB" sz="1800" strike="noStrike" u="none">
              <a:solidFill>
                <a:srgbClr val="000000"/>
              </a:solidFill>
              <a:effectLst/>
              <a:uFillTx/>
              <a:latin typeface="Arial"/>
            </a:endParaRPr>
          </a:p>
          <a:p>
            <a:pPr lvl="2" marL="1296000" indent="-288000">
              <a:spcBef>
                <a:spcPts val="850"/>
              </a:spcBef>
              <a:buClr>
                <a:srgbClr val="000000"/>
              </a:buClr>
              <a:buSzPct val="45000"/>
              <a:buFont typeface="Wingdings" charset="2"/>
              <a:buChar char=""/>
            </a:pPr>
            <a:r>
              <a:rPr b="0" lang="en-GB" sz="1800" strike="noStrike" u="none">
                <a:solidFill>
                  <a:srgbClr val="000000"/>
                </a:solidFill>
                <a:effectLst/>
                <a:uFillTx/>
                <a:latin typeface="Arial"/>
              </a:rPr>
              <a:t>Third Outline Level</a:t>
            </a:r>
            <a:endParaRPr b="0" lang="en-GB" sz="1800" strike="noStrike" u="none">
              <a:solidFill>
                <a:srgbClr val="000000"/>
              </a:solidFill>
              <a:effectLst/>
              <a:uFillTx/>
              <a:latin typeface="Arial"/>
            </a:endParaRPr>
          </a:p>
          <a:p>
            <a:pPr lvl="3" marL="1728000" indent="-216000">
              <a:spcBef>
                <a:spcPts val="567"/>
              </a:spcBef>
              <a:buClr>
                <a:srgbClr val="000000"/>
              </a:buClr>
              <a:buSzPct val="75000"/>
              <a:buFont typeface="Symbol" charset="2"/>
              <a:buChar char=""/>
            </a:pPr>
            <a:r>
              <a:rPr b="0" lang="en-GB" sz="1800" strike="noStrike" u="none">
                <a:solidFill>
                  <a:srgbClr val="000000"/>
                </a:solidFill>
                <a:effectLst/>
                <a:uFillTx/>
                <a:latin typeface="Arial"/>
              </a:rPr>
              <a:t>Fourth Outline Level</a:t>
            </a:r>
            <a:endParaRPr b="0" lang="en-GB" sz="1800" strike="noStrike" u="none">
              <a:solidFill>
                <a:srgbClr val="000000"/>
              </a:solidFill>
              <a:effectLst/>
              <a:uFillTx/>
              <a:latin typeface="Arial"/>
            </a:endParaRPr>
          </a:p>
          <a:p>
            <a:pPr lvl="4" marL="2160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Fifth Outline Level</a:t>
            </a:r>
            <a:endParaRPr b="0" lang="en-GB" sz="1800" strike="noStrike" u="none">
              <a:solidFill>
                <a:srgbClr val="000000"/>
              </a:solidFill>
              <a:effectLst/>
              <a:uFillTx/>
              <a:latin typeface="Arial"/>
            </a:endParaRPr>
          </a:p>
          <a:p>
            <a:pPr lvl="5" marL="2592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Sixth Outline Level</a:t>
            </a:r>
            <a:endParaRPr b="0" lang="en-GB" sz="1800" strike="noStrike" u="none">
              <a:solidFill>
                <a:srgbClr val="000000"/>
              </a:solidFill>
              <a:effectLst/>
              <a:uFillTx/>
              <a:latin typeface="Arial"/>
            </a:endParaRPr>
          </a:p>
          <a:p>
            <a:pPr lvl="6" marL="3024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Seventh Outline Level</a:t>
            </a:r>
            <a:endParaRPr b="0" lang="en-GB" sz="1800" strike="noStrike" u="none">
              <a:solidFill>
                <a:srgbClr val="000000"/>
              </a:solidFill>
              <a:effectLst/>
              <a:uFillTx/>
              <a:latin typeface="Arial"/>
            </a:endParaRPr>
          </a:p>
        </p:txBody>
      </p:sp>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wo Columns">
    <p:bg>
      <p:bgPr>
        <a:solidFill>
          <a:schemeClr val="lt2"/>
        </a:solidFill>
      </p:bgPr>
    </p:bg>
    <p:spTree>
      <p:nvGrpSpPr>
        <p:cNvPr id="1" name=""/>
        <p:cNvGrpSpPr/>
        <p:nvPr/>
      </p:nvGrpSpPr>
      <p:grpSpPr>
        <a:xfrm>
          <a:off x="0" y="0"/>
          <a:ext cx="0" cy="0"/>
          <a:chOff x="0" y="0"/>
          <a:chExt cx="0" cy="0"/>
        </a:xfrm>
      </p:grpSpPr>
      <p:pic>
        <p:nvPicPr>
          <p:cNvPr id="102" name="Shape 6" descr=""/>
          <p:cNvPicPr/>
          <p:nvPr/>
        </p:nvPicPr>
        <p:blipFill>
          <a:blip r:embed="rId2"/>
          <a:stretch/>
        </p:blipFill>
        <p:spPr>
          <a:xfrm>
            <a:off x="0" y="0"/>
            <a:ext cx="9151920" cy="5143320"/>
          </a:xfrm>
          <a:prstGeom prst="rect">
            <a:avLst/>
          </a:prstGeom>
          <a:noFill/>
          <a:ln w="0">
            <a:noFill/>
          </a:ln>
        </p:spPr>
      </p:pic>
      <p:pic>
        <p:nvPicPr>
          <p:cNvPr id="103" name="Shape 7" descr=""/>
          <p:cNvPicPr/>
          <p:nvPr/>
        </p:nvPicPr>
        <p:blipFill>
          <a:blip r:embed="rId3"/>
          <a:stretch/>
        </p:blipFill>
        <p:spPr>
          <a:xfrm>
            <a:off x="7781040" y="4591800"/>
            <a:ext cx="996120" cy="423000"/>
          </a:xfrm>
          <a:prstGeom prst="rect">
            <a:avLst/>
          </a:prstGeom>
          <a:noFill/>
          <a:ln w="0">
            <a:noFill/>
          </a:ln>
        </p:spPr>
      </p:pic>
      <p:sp>
        <p:nvSpPr>
          <p:cNvPr id="104" name="Shape 10"/>
          <p:cNvSpPr/>
          <p:nvPr/>
        </p:nvSpPr>
        <p:spPr>
          <a:xfrm>
            <a:off x="525600" y="4857480"/>
            <a:ext cx="225360" cy="157320"/>
          </a:xfrm>
          <a:prstGeom prst="rect">
            <a:avLst/>
          </a:prstGeom>
          <a:noFill/>
          <a:ln w="0">
            <a:noFill/>
          </a:ln>
        </p:spPr>
        <p:style>
          <a:lnRef idx="0"/>
          <a:fillRef idx="0"/>
          <a:effectRef idx="0"/>
          <a:fontRef idx="minor"/>
        </p:style>
        <p:txBody>
          <a:bodyPr lIns="0" rIns="0" tIns="0" bIns="0" anchor="t">
            <a:noAutofit/>
          </a:bodyPr>
          <a:p>
            <a:pPr>
              <a:lnSpc>
                <a:spcPct val="90000"/>
              </a:lnSpc>
              <a:tabLst>
                <a:tab algn="l" pos="0"/>
              </a:tabLst>
            </a:pPr>
            <a:fld id="{D7AA51DE-5FF1-4813-A6A2-40111C706D10}" type="slidenum">
              <a:rPr b="0" lang="en" sz="800" strike="noStrike" u="none">
                <a:solidFill>
                  <a:srgbClr val="716e66"/>
                </a:solidFill>
                <a:effectLst/>
                <a:uFillTx/>
                <a:latin typeface="Calibri"/>
                <a:ea typeface="Calibri"/>
              </a:rPr>
              <a:t>&lt;number&gt;</a:t>
            </a:fld>
            <a:endParaRPr b="0" lang="en-GB" sz="800" strike="noStrike" u="none">
              <a:solidFill>
                <a:srgbClr val="000000"/>
              </a:solidFill>
              <a:effectLst/>
              <a:uFillTx/>
              <a:latin typeface="Arial"/>
            </a:endParaRPr>
          </a:p>
        </p:txBody>
      </p:sp>
      <p:sp>
        <p:nvSpPr>
          <p:cNvPr id="105" name="Shape 11"/>
          <p:cNvSpPr/>
          <p:nvPr/>
        </p:nvSpPr>
        <p:spPr>
          <a:xfrm>
            <a:off x="927000" y="4857480"/>
            <a:ext cx="2281680" cy="157320"/>
          </a:xfrm>
          <a:prstGeom prst="rect">
            <a:avLst/>
          </a:prstGeom>
          <a:noFill/>
          <a:ln w="0">
            <a:noFill/>
          </a:ln>
        </p:spPr>
        <p:style>
          <a:lnRef idx="0"/>
          <a:fillRef idx="0"/>
          <a:effectRef idx="0"/>
          <a:fontRef idx="minor"/>
        </p:style>
        <p:txBody>
          <a:bodyPr lIns="0" rIns="0" tIns="0" bIns="0" anchor="t">
            <a:noAutofit/>
          </a:bodyPr>
          <a:p>
            <a:pPr>
              <a:lnSpc>
                <a:spcPct val="100000"/>
              </a:lnSpc>
              <a:tabLst>
                <a:tab algn="l" pos="0"/>
              </a:tabLst>
            </a:pPr>
            <a:r>
              <a:rPr b="0" lang="en" sz="700" strike="noStrike" u="none">
                <a:solidFill>
                  <a:srgbClr val="716e66"/>
                </a:solidFill>
                <a:effectLst/>
                <a:uFillTx/>
                <a:latin typeface="Calibri"/>
                <a:ea typeface="Calibri"/>
              </a:rPr>
              <a:t>© Hortonworks Inc. 2011 – 2016. All Rights Reserved</a:t>
            </a:r>
            <a:endParaRPr b="0" lang="en-GB" sz="700" strike="noStrike" u="none">
              <a:solidFill>
                <a:srgbClr val="000000"/>
              </a:solidFill>
              <a:effectLst/>
              <a:uFillTx/>
              <a:latin typeface="Arial"/>
            </a:endParaRPr>
          </a:p>
        </p:txBody>
      </p:sp>
      <p:sp>
        <p:nvSpPr>
          <p:cNvPr id="106" name="PlaceHolder 1"/>
          <p:cNvSpPr>
            <a:spLocks noGrp="1"/>
          </p:cNvSpPr>
          <p:nvPr>
            <p:ph type="title"/>
          </p:nvPr>
        </p:nvSpPr>
        <p:spPr>
          <a:xfrm>
            <a:off x="525960" y="425160"/>
            <a:ext cx="8229240" cy="294120"/>
          </a:xfrm>
          <a:prstGeom prst="rect">
            <a:avLst/>
          </a:prstGeom>
          <a:noFill/>
          <a:ln w="0">
            <a:noFill/>
          </a:ln>
        </p:spPr>
        <p:txBody>
          <a:bodyPr lIns="57240" rIns="57240" tIns="57240" bIns="57240" anchor="ctr">
            <a:noAutofit/>
          </a:bodyPr>
          <a:p>
            <a:pPr indent="0">
              <a:buNone/>
            </a:pPr>
            <a:r>
              <a:rPr b="0" lang="en-GB" sz="2300" strike="noStrike" u="none">
                <a:solidFill>
                  <a:srgbClr val="000000"/>
                </a:solidFill>
                <a:effectLst/>
                <a:uFillTx/>
                <a:latin typeface="Arial"/>
              </a:rPr>
              <a:t>Click to edit the title text format</a:t>
            </a:r>
            <a:endParaRPr b="0" lang="en-GB" sz="2300" strike="noStrike" u="none">
              <a:solidFill>
                <a:srgbClr val="000000"/>
              </a:solidFill>
              <a:effectLst/>
              <a:uFillTx/>
              <a:latin typeface="Arial"/>
            </a:endParaRPr>
          </a:p>
        </p:txBody>
      </p:sp>
      <p:sp>
        <p:nvSpPr>
          <p:cNvPr id="107" name="PlaceHolder 2"/>
          <p:cNvSpPr>
            <a:spLocks noGrp="1"/>
          </p:cNvSpPr>
          <p:nvPr>
            <p:ph type="body"/>
          </p:nvPr>
        </p:nvSpPr>
        <p:spPr>
          <a:xfrm>
            <a:off x="525960" y="1440720"/>
            <a:ext cx="4000320" cy="3222360"/>
          </a:xfrm>
          <a:prstGeom prst="rect">
            <a:avLst/>
          </a:prstGeom>
          <a:noFill/>
          <a:ln w="0">
            <a:noFill/>
          </a:ln>
        </p:spPr>
        <p:txBody>
          <a:bodyPr lIns="57240" rIns="57240" tIns="57240" bIns="57240" anchor="t">
            <a:noAutofit/>
          </a:bodyPr>
          <a:p>
            <a:pPr marL="432000" indent="-324000">
              <a:spcBef>
                <a:spcPts val="1417"/>
              </a:spcBef>
              <a:buClr>
                <a:srgbClr val="000000"/>
              </a:buClr>
              <a:buSzPct val="45000"/>
              <a:buFont typeface="Wingdings" charset="2"/>
              <a:buChar char=""/>
            </a:pPr>
            <a:r>
              <a:rPr b="0" lang="en-GB" sz="1800" strike="noStrike" u="none">
                <a:solidFill>
                  <a:srgbClr val="000000"/>
                </a:solidFill>
                <a:effectLst/>
                <a:uFillTx/>
                <a:latin typeface="Arial"/>
              </a:rPr>
              <a:t>Click to edit the outline text format</a:t>
            </a:r>
            <a:endParaRPr b="0" lang="en-GB" sz="1800" strike="noStrike" u="none">
              <a:solidFill>
                <a:srgbClr val="000000"/>
              </a:solidFill>
              <a:effectLst/>
              <a:uFillTx/>
              <a:latin typeface="Arial"/>
            </a:endParaRPr>
          </a:p>
          <a:p>
            <a:pPr lvl="1" marL="864000" indent="-324000">
              <a:spcBef>
                <a:spcPts val="1134"/>
              </a:spcBef>
              <a:buClr>
                <a:srgbClr val="000000"/>
              </a:buClr>
              <a:buSzPct val="75000"/>
              <a:buFont typeface="Symbol" charset="2"/>
              <a:buChar char=""/>
            </a:pPr>
            <a:r>
              <a:rPr b="0" lang="en-GB" sz="1800" strike="noStrike" u="none">
                <a:solidFill>
                  <a:srgbClr val="000000"/>
                </a:solidFill>
                <a:effectLst/>
                <a:uFillTx/>
                <a:latin typeface="Arial"/>
              </a:rPr>
              <a:t>Second Outline Level</a:t>
            </a:r>
            <a:endParaRPr b="0" lang="en-GB" sz="1800" strike="noStrike" u="none">
              <a:solidFill>
                <a:srgbClr val="000000"/>
              </a:solidFill>
              <a:effectLst/>
              <a:uFillTx/>
              <a:latin typeface="Arial"/>
            </a:endParaRPr>
          </a:p>
          <a:p>
            <a:pPr lvl="2" marL="1296000" indent="-288000">
              <a:spcBef>
                <a:spcPts val="850"/>
              </a:spcBef>
              <a:buClr>
                <a:srgbClr val="000000"/>
              </a:buClr>
              <a:buSzPct val="45000"/>
              <a:buFont typeface="Wingdings" charset="2"/>
              <a:buChar char=""/>
            </a:pPr>
            <a:r>
              <a:rPr b="0" lang="en-GB" sz="1800" strike="noStrike" u="none">
                <a:solidFill>
                  <a:srgbClr val="000000"/>
                </a:solidFill>
                <a:effectLst/>
                <a:uFillTx/>
                <a:latin typeface="Arial"/>
              </a:rPr>
              <a:t>Third Outline Level</a:t>
            </a:r>
            <a:endParaRPr b="0" lang="en-GB" sz="1800" strike="noStrike" u="none">
              <a:solidFill>
                <a:srgbClr val="000000"/>
              </a:solidFill>
              <a:effectLst/>
              <a:uFillTx/>
              <a:latin typeface="Arial"/>
            </a:endParaRPr>
          </a:p>
          <a:p>
            <a:pPr lvl="3" marL="1728000" indent="-216000">
              <a:spcBef>
                <a:spcPts val="567"/>
              </a:spcBef>
              <a:buClr>
                <a:srgbClr val="000000"/>
              </a:buClr>
              <a:buSzPct val="75000"/>
              <a:buFont typeface="Symbol" charset="2"/>
              <a:buChar char=""/>
            </a:pPr>
            <a:r>
              <a:rPr b="0" lang="en-GB" sz="1800" strike="noStrike" u="none">
                <a:solidFill>
                  <a:srgbClr val="000000"/>
                </a:solidFill>
                <a:effectLst/>
                <a:uFillTx/>
                <a:latin typeface="Arial"/>
              </a:rPr>
              <a:t>Fourth Outline Level</a:t>
            </a:r>
            <a:endParaRPr b="0" lang="en-GB" sz="1800" strike="noStrike" u="none">
              <a:solidFill>
                <a:srgbClr val="000000"/>
              </a:solidFill>
              <a:effectLst/>
              <a:uFillTx/>
              <a:latin typeface="Arial"/>
            </a:endParaRPr>
          </a:p>
          <a:p>
            <a:pPr lvl="4" marL="2160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Fifth Outline Level</a:t>
            </a:r>
            <a:endParaRPr b="0" lang="en-GB" sz="1800" strike="noStrike" u="none">
              <a:solidFill>
                <a:srgbClr val="000000"/>
              </a:solidFill>
              <a:effectLst/>
              <a:uFillTx/>
              <a:latin typeface="Arial"/>
            </a:endParaRPr>
          </a:p>
          <a:p>
            <a:pPr lvl="5" marL="2592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Sixth Outline Level</a:t>
            </a:r>
            <a:endParaRPr b="0" lang="en-GB" sz="1800" strike="noStrike" u="none">
              <a:solidFill>
                <a:srgbClr val="000000"/>
              </a:solidFill>
              <a:effectLst/>
              <a:uFillTx/>
              <a:latin typeface="Arial"/>
            </a:endParaRPr>
          </a:p>
          <a:p>
            <a:pPr lvl="6" marL="3024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Seventh Outline Level</a:t>
            </a:r>
            <a:endParaRPr b="0" lang="en-GB" sz="1800" strike="noStrike" u="none">
              <a:solidFill>
                <a:srgbClr val="000000"/>
              </a:solidFill>
              <a:effectLst/>
              <a:uFillTx/>
              <a:latin typeface="Arial"/>
            </a:endParaRPr>
          </a:p>
        </p:txBody>
      </p:sp>
      <p:sp>
        <p:nvSpPr>
          <p:cNvPr id="108" name="PlaceHolder 3"/>
          <p:cNvSpPr>
            <a:spLocks noGrp="1"/>
          </p:cNvSpPr>
          <p:nvPr>
            <p:ph type="body"/>
          </p:nvPr>
        </p:nvSpPr>
        <p:spPr>
          <a:xfrm>
            <a:off x="4754880" y="1440720"/>
            <a:ext cx="4000320" cy="3222360"/>
          </a:xfrm>
          <a:prstGeom prst="rect">
            <a:avLst/>
          </a:prstGeom>
          <a:noFill/>
          <a:ln w="0">
            <a:noFill/>
          </a:ln>
        </p:spPr>
        <p:txBody>
          <a:bodyPr lIns="57240" rIns="57240" tIns="57240" bIns="57240" anchor="t">
            <a:noAutofit/>
          </a:bodyPr>
          <a:p>
            <a:pPr marL="432000" indent="-324000">
              <a:spcBef>
                <a:spcPts val="1417"/>
              </a:spcBef>
              <a:buClr>
                <a:srgbClr val="000000"/>
              </a:buClr>
              <a:buSzPct val="45000"/>
              <a:buFont typeface="Wingdings" charset="2"/>
              <a:buChar char=""/>
            </a:pPr>
            <a:r>
              <a:rPr b="0" lang="en-GB" sz="1800" strike="noStrike" u="none">
                <a:solidFill>
                  <a:srgbClr val="000000"/>
                </a:solidFill>
                <a:effectLst/>
                <a:uFillTx/>
                <a:latin typeface="Arial"/>
              </a:rPr>
              <a:t>Click to edit the outline text format</a:t>
            </a:r>
            <a:endParaRPr b="0" lang="en-GB" sz="1800" strike="noStrike" u="none">
              <a:solidFill>
                <a:srgbClr val="000000"/>
              </a:solidFill>
              <a:effectLst/>
              <a:uFillTx/>
              <a:latin typeface="Arial"/>
            </a:endParaRPr>
          </a:p>
          <a:p>
            <a:pPr lvl="1" marL="864000" indent="-324000">
              <a:spcBef>
                <a:spcPts val="1134"/>
              </a:spcBef>
              <a:buClr>
                <a:srgbClr val="000000"/>
              </a:buClr>
              <a:buSzPct val="75000"/>
              <a:buFont typeface="Symbol" charset="2"/>
              <a:buChar char=""/>
            </a:pPr>
            <a:r>
              <a:rPr b="0" lang="en-GB" sz="1800" strike="noStrike" u="none">
                <a:solidFill>
                  <a:srgbClr val="000000"/>
                </a:solidFill>
                <a:effectLst/>
                <a:uFillTx/>
                <a:latin typeface="Arial"/>
              </a:rPr>
              <a:t>Second Outline Level</a:t>
            </a:r>
            <a:endParaRPr b="0" lang="en-GB" sz="1800" strike="noStrike" u="none">
              <a:solidFill>
                <a:srgbClr val="000000"/>
              </a:solidFill>
              <a:effectLst/>
              <a:uFillTx/>
              <a:latin typeface="Arial"/>
            </a:endParaRPr>
          </a:p>
          <a:p>
            <a:pPr lvl="2" marL="1296000" indent="-288000">
              <a:spcBef>
                <a:spcPts val="850"/>
              </a:spcBef>
              <a:buClr>
                <a:srgbClr val="000000"/>
              </a:buClr>
              <a:buSzPct val="45000"/>
              <a:buFont typeface="Wingdings" charset="2"/>
              <a:buChar char=""/>
            </a:pPr>
            <a:r>
              <a:rPr b="0" lang="en-GB" sz="1800" strike="noStrike" u="none">
                <a:solidFill>
                  <a:srgbClr val="000000"/>
                </a:solidFill>
                <a:effectLst/>
                <a:uFillTx/>
                <a:latin typeface="Arial"/>
              </a:rPr>
              <a:t>Third Outline Level</a:t>
            </a:r>
            <a:endParaRPr b="0" lang="en-GB" sz="1800" strike="noStrike" u="none">
              <a:solidFill>
                <a:srgbClr val="000000"/>
              </a:solidFill>
              <a:effectLst/>
              <a:uFillTx/>
              <a:latin typeface="Arial"/>
            </a:endParaRPr>
          </a:p>
          <a:p>
            <a:pPr lvl="3" marL="1728000" indent="-216000">
              <a:spcBef>
                <a:spcPts val="567"/>
              </a:spcBef>
              <a:buClr>
                <a:srgbClr val="000000"/>
              </a:buClr>
              <a:buSzPct val="75000"/>
              <a:buFont typeface="Symbol" charset="2"/>
              <a:buChar char=""/>
            </a:pPr>
            <a:r>
              <a:rPr b="0" lang="en-GB" sz="1800" strike="noStrike" u="none">
                <a:solidFill>
                  <a:srgbClr val="000000"/>
                </a:solidFill>
                <a:effectLst/>
                <a:uFillTx/>
                <a:latin typeface="Arial"/>
              </a:rPr>
              <a:t>Fourth Outline Level</a:t>
            </a:r>
            <a:endParaRPr b="0" lang="en-GB" sz="1800" strike="noStrike" u="none">
              <a:solidFill>
                <a:srgbClr val="000000"/>
              </a:solidFill>
              <a:effectLst/>
              <a:uFillTx/>
              <a:latin typeface="Arial"/>
            </a:endParaRPr>
          </a:p>
          <a:p>
            <a:pPr lvl="4" marL="2160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Fifth Outline Level</a:t>
            </a:r>
            <a:endParaRPr b="0" lang="en-GB" sz="1800" strike="noStrike" u="none">
              <a:solidFill>
                <a:srgbClr val="000000"/>
              </a:solidFill>
              <a:effectLst/>
              <a:uFillTx/>
              <a:latin typeface="Arial"/>
            </a:endParaRPr>
          </a:p>
          <a:p>
            <a:pPr lvl="5" marL="2592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Sixth Outline Level</a:t>
            </a:r>
            <a:endParaRPr b="0" lang="en-GB" sz="1800" strike="noStrike" u="none">
              <a:solidFill>
                <a:srgbClr val="000000"/>
              </a:solidFill>
              <a:effectLst/>
              <a:uFillTx/>
              <a:latin typeface="Arial"/>
            </a:endParaRPr>
          </a:p>
          <a:p>
            <a:pPr lvl="6" marL="3024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Seventh Outline Level</a:t>
            </a:r>
            <a:endParaRPr b="0" lang="en-GB" sz="1800" strike="noStrike" u="none">
              <a:solidFill>
                <a:srgbClr val="000000"/>
              </a:solidFill>
              <a:effectLst/>
              <a:uFillTx/>
              <a:latin typeface="Arial"/>
            </a:endParaRPr>
          </a:p>
        </p:txBody>
      </p:sp>
      <p:sp>
        <p:nvSpPr>
          <p:cNvPr id="109" name="PlaceHolder 4"/>
          <p:cNvSpPr>
            <a:spLocks noGrp="1"/>
          </p:cNvSpPr>
          <p:nvPr>
            <p:ph type="body"/>
          </p:nvPr>
        </p:nvSpPr>
        <p:spPr>
          <a:xfrm>
            <a:off x="525960" y="1128240"/>
            <a:ext cx="4000320" cy="228600"/>
          </a:xfrm>
          <a:prstGeom prst="rect">
            <a:avLst/>
          </a:prstGeom>
          <a:noFill/>
          <a:ln w="0">
            <a:noFill/>
          </a:ln>
        </p:spPr>
        <p:txBody>
          <a:bodyPr lIns="57240" rIns="57240" tIns="57240" bIns="57240" anchor="b">
            <a:noAutofit/>
          </a:bodyPr>
          <a:p>
            <a:pPr marL="432000" indent="-324000">
              <a:spcBef>
                <a:spcPts val="1417"/>
              </a:spcBef>
              <a:buClr>
                <a:srgbClr val="000000"/>
              </a:buClr>
              <a:buSzPct val="45000"/>
              <a:buFont typeface="Wingdings" charset="2"/>
              <a:buChar char=""/>
            </a:pPr>
            <a:r>
              <a:rPr b="0" lang="en-GB" sz="1800" strike="noStrike" u="none">
                <a:solidFill>
                  <a:srgbClr val="000000"/>
                </a:solidFill>
                <a:effectLst/>
                <a:uFillTx/>
                <a:latin typeface="Arial"/>
              </a:rPr>
              <a:t>Click to edit the outline text format</a:t>
            </a:r>
            <a:endParaRPr b="0" lang="en-GB" sz="1800" strike="noStrike" u="none">
              <a:solidFill>
                <a:srgbClr val="000000"/>
              </a:solidFill>
              <a:effectLst/>
              <a:uFillTx/>
              <a:latin typeface="Arial"/>
            </a:endParaRPr>
          </a:p>
          <a:p>
            <a:pPr lvl="1" marL="864000" indent="-324000">
              <a:spcBef>
                <a:spcPts val="1134"/>
              </a:spcBef>
              <a:buClr>
                <a:srgbClr val="000000"/>
              </a:buClr>
              <a:buSzPct val="75000"/>
              <a:buFont typeface="Symbol" charset="2"/>
              <a:buChar char=""/>
            </a:pPr>
            <a:r>
              <a:rPr b="0" lang="en-GB" sz="1800" strike="noStrike" u="none">
                <a:solidFill>
                  <a:srgbClr val="000000"/>
                </a:solidFill>
                <a:effectLst/>
                <a:uFillTx/>
                <a:latin typeface="Arial"/>
              </a:rPr>
              <a:t>Second Outline Level</a:t>
            </a:r>
            <a:endParaRPr b="0" lang="en-GB" sz="1800" strike="noStrike" u="none">
              <a:solidFill>
                <a:srgbClr val="000000"/>
              </a:solidFill>
              <a:effectLst/>
              <a:uFillTx/>
              <a:latin typeface="Arial"/>
            </a:endParaRPr>
          </a:p>
          <a:p>
            <a:pPr lvl="2" marL="1296000" indent="-288000">
              <a:spcBef>
                <a:spcPts val="850"/>
              </a:spcBef>
              <a:buClr>
                <a:srgbClr val="000000"/>
              </a:buClr>
              <a:buSzPct val="45000"/>
              <a:buFont typeface="Wingdings" charset="2"/>
              <a:buChar char=""/>
            </a:pPr>
            <a:r>
              <a:rPr b="0" lang="en-GB" sz="1800" strike="noStrike" u="none">
                <a:solidFill>
                  <a:srgbClr val="000000"/>
                </a:solidFill>
                <a:effectLst/>
                <a:uFillTx/>
                <a:latin typeface="Arial"/>
              </a:rPr>
              <a:t>Third Outline Level</a:t>
            </a:r>
            <a:endParaRPr b="0" lang="en-GB" sz="1800" strike="noStrike" u="none">
              <a:solidFill>
                <a:srgbClr val="000000"/>
              </a:solidFill>
              <a:effectLst/>
              <a:uFillTx/>
              <a:latin typeface="Arial"/>
            </a:endParaRPr>
          </a:p>
          <a:p>
            <a:pPr lvl="3" marL="1728000" indent="-216000">
              <a:spcBef>
                <a:spcPts val="567"/>
              </a:spcBef>
              <a:buClr>
                <a:srgbClr val="000000"/>
              </a:buClr>
              <a:buSzPct val="75000"/>
              <a:buFont typeface="Symbol" charset="2"/>
              <a:buChar char=""/>
            </a:pPr>
            <a:r>
              <a:rPr b="0" lang="en-GB" sz="1800" strike="noStrike" u="none">
                <a:solidFill>
                  <a:srgbClr val="000000"/>
                </a:solidFill>
                <a:effectLst/>
                <a:uFillTx/>
                <a:latin typeface="Arial"/>
              </a:rPr>
              <a:t>Fourth Outline Level</a:t>
            </a:r>
            <a:endParaRPr b="0" lang="en-GB" sz="1800" strike="noStrike" u="none">
              <a:solidFill>
                <a:srgbClr val="000000"/>
              </a:solidFill>
              <a:effectLst/>
              <a:uFillTx/>
              <a:latin typeface="Arial"/>
            </a:endParaRPr>
          </a:p>
          <a:p>
            <a:pPr lvl="4" marL="2160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Fifth Outline Level</a:t>
            </a:r>
            <a:endParaRPr b="0" lang="en-GB" sz="1800" strike="noStrike" u="none">
              <a:solidFill>
                <a:srgbClr val="000000"/>
              </a:solidFill>
              <a:effectLst/>
              <a:uFillTx/>
              <a:latin typeface="Arial"/>
            </a:endParaRPr>
          </a:p>
          <a:p>
            <a:pPr lvl="5" marL="2592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Sixth Outline Level</a:t>
            </a:r>
            <a:endParaRPr b="0" lang="en-GB" sz="1800" strike="noStrike" u="none">
              <a:solidFill>
                <a:srgbClr val="000000"/>
              </a:solidFill>
              <a:effectLst/>
              <a:uFillTx/>
              <a:latin typeface="Arial"/>
            </a:endParaRPr>
          </a:p>
          <a:p>
            <a:pPr lvl="6" marL="3024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Seventh Outline Level</a:t>
            </a:r>
            <a:endParaRPr b="0" lang="en-GB" sz="1800" strike="noStrike" u="none">
              <a:solidFill>
                <a:srgbClr val="000000"/>
              </a:solidFill>
              <a:effectLst/>
              <a:uFillTx/>
              <a:latin typeface="Arial"/>
            </a:endParaRPr>
          </a:p>
        </p:txBody>
      </p:sp>
      <p:sp>
        <p:nvSpPr>
          <p:cNvPr id="110" name="PlaceHolder 5"/>
          <p:cNvSpPr>
            <a:spLocks noGrp="1"/>
          </p:cNvSpPr>
          <p:nvPr>
            <p:ph type="body"/>
          </p:nvPr>
        </p:nvSpPr>
        <p:spPr>
          <a:xfrm>
            <a:off x="4754880" y="1128240"/>
            <a:ext cx="4000320" cy="228600"/>
          </a:xfrm>
          <a:prstGeom prst="rect">
            <a:avLst/>
          </a:prstGeom>
          <a:noFill/>
          <a:ln w="0">
            <a:noFill/>
          </a:ln>
        </p:spPr>
        <p:txBody>
          <a:bodyPr lIns="57240" rIns="57240" tIns="57240" bIns="57240" anchor="b">
            <a:noAutofit/>
          </a:bodyPr>
          <a:p>
            <a:pPr marL="432000" indent="-324000">
              <a:spcBef>
                <a:spcPts val="1417"/>
              </a:spcBef>
              <a:buClr>
                <a:srgbClr val="000000"/>
              </a:buClr>
              <a:buSzPct val="45000"/>
              <a:buFont typeface="Wingdings" charset="2"/>
              <a:buChar char=""/>
            </a:pPr>
            <a:r>
              <a:rPr b="0" lang="en-GB" sz="1800" strike="noStrike" u="none">
                <a:solidFill>
                  <a:srgbClr val="000000"/>
                </a:solidFill>
                <a:effectLst/>
                <a:uFillTx/>
                <a:latin typeface="Arial"/>
              </a:rPr>
              <a:t>Click to edit the outline text format</a:t>
            </a:r>
            <a:endParaRPr b="0" lang="en-GB" sz="1800" strike="noStrike" u="none">
              <a:solidFill>
                <a:srgbClr val="000000"/>
              </a:solidFill>
              <a:effectLst/>
              <a:uFillTx/>
              <a:latin typeface="Arial"/>
            </a:endParaRPr>
          </a:p>
          <a:p>
            <a:pPr lvl="1" marL="864000" indent="-324000">
              <a:spcBef>
                <a:spcPts val="1134"/>
              </a:spcBef>
              <a:buClr>
                <a:srgbClr val="000000"/>
              </a:buClr>
              <a:buSzPct val="75000"/>
              <a:buFont typeface="Symbol" charset="2"/>
              <a:buChar char=""/>
            </a:pPr>
            <a:r>
              <a:rPr b="0" lang="en-GB" sz="1800" strike="noStrike" u="none">
                <a:solidFill>
                  <a:srgbClr val="000000"/>
                </a:solidFill>
                <a:effectLst/>
                <a:uFillTx/>
                <a:latin typeface="Arial"/>
              </a:rPr>
              <a:t>Second Outline Level</a:t>
            </a:r>
            <a:endParaRPr b="0" lang="en-GB" sz="1800" strike="noStrike" u="none">
              <a:solidFill>
                <a:srgbClr val="000000"/>
              </a:solidFill>
              <a:effectLst/>
              <a:uFillTx/>
              <a:latin typeface="Arial"/>
            </a:endParaRPr>
          </a:p>
          <a:p>
            <a:pPr lvl="2" marL="1296000" indent="-288000">
              <a:spcBef>
                <a:spcPts val="850"/>
              </a:spcBef>
              <a:buClr>
                <a:srgbClr val="000000"/>
              </a:buClr>
              <a:buSzPct val="45000"/>
              <a:buFont typeface="Wingdings" charset="2"/>
              <a:buChar char=""/>
            </a:pPr>
            <a:r>
              <a:rPr b="0" lang="en-GB" sz="1800" strike="noStrike" u="none">
                <a:solidFill>
                  <a:srgbClr val="000000"/>
                </a:solidFill>
                <a:effectLst/>
                <a:uFillTx/>
                <a:latin typeface="Arial"/>
              </a:rPr>
              <a:t>Third Outline Level</a:t>
            </a:r>
            <a:endParaRPr b="0" lang="en-GB" sz="1800" strike="noStrike" u="none">
              <a:solidFill>
                <a:srgbClr val="000000"/>
              </a:solidFill>
              <a:effectLst/>
              <a:uFillTx/>
              <a:latin typeface="Arial"/>
            </a:endParaRPr>
          </a:p>
          <a:p>
            <a:pPr lvl="3" marL="1728000" indent="-216000">
              <a:spcBef>
                <a:spcPts val="567"/>
              </a:spcBef>
              <a:buClr>
                <a:srgbClr val="000000"/>
              </a:buClr>
              <a:buSzPct val="75000"/>
              <a:buFont typeface="Symbol" charset="2"/>
              <a:buChar char=""/>
            </a:pPr>
            <a:r>
              <a:rPr b="0" lang="en-GB" sz="1800" strike="noStrike" u="none">
                <a:solidFill>
                  <a:srgbClr val="000000"/>
                </a:solidFill>
                <a:effectLst/>
                <a:uFillTx/>
                <a:latin typeface="Arial"/>
              </a:rPr>
              <a:t>Fourth Outline Level</a:t>
            </a:r>
            <a:endParaRPr b="0" lang="en-GB" sz="1800" strike="noStrike" u="none">
              <a:solidFill>
                <a:srgbClr val="000000"/>
              </a:solidFill>
              <a:effectLst/>
              <a:uFillTx/>
              <a:latin typeface="Arial"/>
            </a:endParaRPr>
          </a:p>
          <a:p>
            <a:pPr lvl="4" marL="2160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Fifth Outline Level</a:t>
            </a:r>
            <a:endParaRPr b="0" lang="en-GB" sz="1800" strike="noStrike" u="none">
              <a:solidFill>
                <a:srgbClr val="000000"/>
              </a:solidFill>
              <a:effectLst/>
              <a:uFillTx/>
              <a:latin typeface="Arial"/>
            </a:endParaRPr>
          </a:p>
          <a:p>
            <a:pPr lvl="5" marL="2592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Sixth Outline Level</a:t>
            </a:r>
            <a:endParaRPr b="0" lang="en-GB" sz="1800" strike="noStrike" u="none">
              <a:solidFill>
                <a:srgbClr val="000000"/>
              </a:solidFill>
              <a:effectLst/>
              <a:uFillTx/>
              <a:latin typeface="Arial"/>
            </a:endParaRPr>
          </a:p>
          <a:p>
            <a:pPr lvl="6" marL="3024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Seventh Outline Level</a:t>
            </a:r>
            <a:endParaRPr b="0" lang="en-GB" sz="1800" strike="noStrike" u="none">
              <a:solidFill>
                <a:srgbClr val="000000"/>
              </a:solidFill>
              <a:effectLst/>
              <a:uFillTx/>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Only">
    <p:bg>
      <p:bgPr>
        <a:solidFill>
          <a:schemeClr val="lt2"/>
        </a:solidFill>
      </p:bgPr>
    </p:bg>
    <p:spTree>
      <p:nvGrpSpPr>
        <p:cNvPr id="1" name=""/>
        <p:cNvGrpSpPr/>
        <p:nvPr/>
      </p:nvGrpSpPr>
      <p:grpSpPr>
        <a:xfrm>
          <a:off x="0" y="0"/>
          <a:ext cx="0" cy="0"/>
          <a:chOff x="0" y="0"/>
          <a:chExt cx="0" cy="0"/>
        </a:xfrm>
      </p:grpSpPr>
      <p:pic>
        <p:nvPicPr>
          <p:cNvPr id="10" name="Shape 6" descr=""/>
          <p:cNvPicPr/>
          <p:nvPr/>
        </p:nvPicPr>
        <p:blipFill>
          <a:blip r:embed="rId2"/>
          <a:stretch/>
        </p:blipFill>
        <p:spPr>
          <a:xfrm>
            <a:off x="0" y="0"/>
            <a:ext cx="9151920" cy="5143320"/>
          </a:xfrm>
          <a:prstGeom prst="rect">
            <a:avLst/>
          </a:prstGeom>
          <a:noFill/>
          <a:ln w="0">
            <a:noFill/>
          </a:ln>
        </p:spPr>
      </p:pic>
      <p:pic>
        <p:nvPicPr>
          <p:cNvPr id="11" name="Shape 7" descr=""/>
          <p:cNvPicPr/>
          <p:nvPr/>
        </p:nvPicPr>
        <p:blipFill>
          <a:blip r:embed="rId3"/>
          <a:stretch/>
        </p:blipFill>
        <p:spPr>
          <a:xfrm>
            <a:off x="7781040" y="4591800"/>
            <a:ext cx="996120" cy="423000"/>
          </a:xfrm>
          <a:prstGeom prst="rect">
            <a:avLst/>
          </a:prstGeom>
          <a:noFill/>
          <a:ln w="0">
            <a:noFill/>
          </a:ln>
        </p:spPr>
      </p:pic>
      <p:sp>
        <p:nvSpPr>
          <p:cNvPr id="12" name="Shape 10"/>
          <p:cNvSpPr/>
          <p:nvPr/>
        </p:nvSpPr>
        <p:spPr>
          <a:xfrm>
            <a:off x="525600" y="4857480"/>
            <a:ext cx="225360" cy="157320"/>
          </a:xfrm>
          <a:prstGeom prst="rect">
            <a:avLst/>
          </a:prstGeom>
          <a:noFill/>
          <a:ln w="0">
            <a:noFill/>
          </a:ln>
        </p:spPr>
        <p:style>
          <a:lnRef idx="0"/>
          <a:fillRef idx="0"/>
          <a:effectRef idx="0"/>
          <a:fontRef idx="minor"/>
        </p:style>
        <p:txBody>
          <a:bodyPr lIns="0" rIns="0" tIns="0" bIns="0" anchor="t">
            <a:noAutofit/>
          </a:bodyPr>
          <a:p>
            <a:pPr>
              <a:lnSpc>
                <a:spcPct val="90000"/>
              </a:lnSpc>
              <a:tabLst>
                <a:tab algn="l" pos="0"/>
              </a:tabLst>
            </a:pPr>
            <a:fld id="{935E2DA4-7448-4EA3-BDA7-E3CE37C9FF46}" type="slidenum">
              <a:rPr b="0" lang="en" sz="800" strike="noStrike" u="none">
                <a:solidFill>
                  <a:srgbClr val="716e66"/>
                </a:solidFill>
                <a:effectLst/>
                <a:uFillTx/>
                <a:latin typeface="Calibri"/>
                <a:ea typeface="Calibri"/>
              </a:rPr>
              <a:t>&lt;number&gt;</a:t>
            </a:fld>
            <a:endParaRPr b="0" lang="en-GB" sz="800" strike="noStrike" u="none">
              <a:solidFill>
                <a:srgbClr val="000000"/>
              </a:solidFill>
              <a:effectLst/>
              <a:uFillTx/>
              <a:latin typeface="Arial"/>
            </a:endParaRPr>
          </a:p>
        </p:txBody>
      </p:sp>
      <p:sp>
        <p:nvSpPr>
          <p:cNvPr id="13" name="Shape 11"/>
          <p:cNvSpPr/>
          <p:nvPr/>
        </p:nvSpPr>
        <p:spPr>
          <a:xfrm>
            <a:off x="927000" y="4857480"/>
            <a:ext cx="2281680" cy="157320"/>
          </a:xfrm>
          <a:prstGeom prst="rect">
            <a:avLst/>
          </a:prstGeom>
          <a:noFill/>
          <a:ln w="0">
            <a:noFill/>
          </a:ln>
        </p:spPr>
        <p:style>
          <a:lnRef idx="0"/>
          <a:fillRef idx="0"/>
          <a:effectRef idx="0"/>
          <a:fontRef idx="minor"/>
        </p:style>
        <p:txBody>
          <a:bodyPr lIns="0" rIns="0" tIns="0" bIns="0" anchor="t">
            <a:noAutofit/>
          </a:bodyPr>
          <a:p>
            <a:pPr>
              <a:lnSpc>
                <a:spcPct val="100000"/>
              </a:lnSpc>
              <a:tabLst>
                <a:tab algn="l" pos="0"/>
              </a:tabLst>
            </a:pPr>
            <a:r>
              <a:rPr b="0" lang="en" sz="700" strike="noStrike" u="none">
                <a:solidFill>
                  <a:srgbClr val="716e66"/>
                </a:solidFill>
                <a:effectLst/>
                <a:uFillTx/>
                <a:latin typeface="Calibri"/>
                <a:ea typeface="Calibri"/>
              </a:rPr>
              <a:t>© Hortonworks Inc. 2011 – 2016. All Rights Reserved</a:t>
            </a:r>
            <a:endParaRPr b="0" lang="en-GB" sz="700" strike="noStrike" u="none">
              <a:solidFill>
                <a:srgbClr val="000000"/>
              </a:solidFill>
              <a:effectLst/>
              <a:uFillTx/>
              <a:latin typeface="Arial"/>
            </a:endParaRPr>
          </a:p>
        </p:txBody>
      </p:sp>
      <p:sp>
        <p:nvSpPr>
          <p:cNvPr id="14" name="PlaceHolder 1"/>
          <p:cNvSpPr>
            <a:spLocks noGrp="1"/>
          </p:cNvSpPr>
          <p:nvPr>
            <p:ph type="title"/>
          </p:nvPr>
        </p:nvSpPr>
        <p:spPr>
          <a:xfrm>
            <a:off x="525960" y="425880"/>
            <a:ext cx="8229240" cy="294120"/>
          </a:xfrm>
          <a:prstGeom prst="rect">
            <a:avLst/>
          </a:prstGeom>
          <a:noFill/>
          <a:ln w="0">
            <a:noFill/>
          </a:ln>
        </p:spPr>
        <p:txBody>
          <a:bodyPr lIns="57240" rIns="57240" tIns="57240" bIns="57240" anchor="ctr">
            <a:noAutofit/>
          </a:bodyPr>
          <a:p>
            <a:pPr indent="0">
              <a:buNone/>
            </a:pPr>
            <a:r>
              <a:rPr b="0" lang="en-GB" sz="2300" strike="noStrike" u="none">
                <a:solidFill>
                  <a:srgbClr val="000000"/>
                </a:solidFill>
                <a:effectLst/>
                <a:uFillTx/>
                <a:latin typeface="Arial"/>
              </a:rPr>
              <a:t>Click to edit the title text format</a:t>
            </a:r>
            <a:endParaRPr b="0" lang="en-GB" sz="2300" strike="noStrike" u="none">
              <a:solidFill>
                <a:srgbClr val="000000"/>
              </a:solidFill>
              <a:effectLst/>
              <a:uFillTx/>
              <a:latin typeface="Arial"/>
            </a:endParaRPr>
          </a:p>
        </p:txBody>
      </p:sp>
      <p:sp>
        <p:nvSpPr>
          <p:cNvPr id="15" name="PlaceHolder 2"/>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GB" sz="1400" strike="noStrike" u="none">
                <a:solidFill>
                  <a:srgbClr val="000000"/>
                </a:solidFill>
                <a:effectLst/>
                <a:uFillTx/>
                <a:latin typeface="Arial"/>
              </a:rPr>
              <a:t>Click to edit the outline text format</a:t>
            </a:r>
            <a:endParaRPr b="0" lang="en-GB" sz="1400" strike="noStrike" u="none">
              <a:solidFill>
                <a:srgbClr val="000000"/>
              </a:solidFill>
              <a:effectLst/>
              <a:uFillTx/>
              <a:latin typeface="Arial"/>
            </a:endParaRPr>
          </a:p>
          <a:p>
            <a:pPr lvl="1" marL="864000" indent="-324000">
              <a:spcBef>
                <a:spcPts val="1134"/>
              </a:spcBef>
              <a:buClr>
                <a:srgbClr val="000000"/>
              </a:buClr>
              <a:buSzPct val="75000"/>
              <a:buFont typeface="Symbol" charset="2"/>
              <a:buChar char=""/>
            </a:pPr>
            <a:r>
              <a:rPr b="0" lang="en-GB" sz="1400" strike="noStrike" u="none">
                <a:solidFill>
                  <a:srgbClr val="000000"/>
                </a:solidFill>
                <a:effectLst/>
                <a:uFillTx/>
                <a:latin typeface="Arial"/>
              </a:rPr>
              <a:t>Second Outline Level</a:t>
            </a:r>
            <a:endParaRPr b="0" lang="en-GB" sz="1400" strike="noStrike" u="none">
              <a:solidFill>
                <a:srgbClr val="000000"/>
              </a:solidFill>
              <a:effectLst/>
              <a:uFillTx/>
              <a:latin typeface="Arial"/>
            </a:endParaRPr>
          </a:p>
          <a:p>
            <a:pPr lvl="2" marL="1296000" indent="-288000">
              <a:spcBef>
                <a:spcPts val="850"/>
              </a:spcBef>
              <a:buClr>
                <a:srgbClr val="000000"/>
              </a:buClr>
              <a:buSzPct val="45000"/>
              <a:buFont typeface="Wingdings" charset="2"/>
              <a:buChar char=""/>
            </a:pPr>
            <a:r>
              <a:rPr b="0" lang="en-GB" sz="1400" strike="noStrike" u="none">
                <a:solidFill>
                  <a:srgbClr val="000000"/>
                </a:solidFill>
                <a:effectLst/>
                <a:uFillTx/>
                <a:latin typeface="Arial"/>
              </a:rPr>
              <a:t>Third Outline Level</a:t>
            </a:r>
            <a:endParaRPr b="0" lang="en-GB" sz="1400" strike="noStrike" u="none">
              <a:solidFill>
                <a:srgbClr val="000000"/>
              </a:solidFill>
              <a:effectLst/>
              <a:uFillTx/>
              <a:latin typeface="Arial"/>
            </a:endParaRPr>
          </a:p>
          <a:p>
            <a:pPr lvl="3" marL="1728000" indent="-216000">
              <a:spcBef>
                <a:spcPts val="567"/>
              </a:spcBef>
              <a:buClr>
                <a:srgbClr val="000000"/>
              </a:buClr>
              <a:buSzPct val="75000"/>
              <a:buFont typeface="Symbol" charset="2"/>
              <a:buChar char=""/>
            </a:pPr>
            <a:r>
              <a:rPr b="0" lang="en-GB" sz="1400" strike="noStrike" u="none">
                <a:solidFill>
                  <a:srgbClr val="000000"/>
                </a:solidFill>
                <a:effectLst/>
                <a:uFillTx/>
                <a:latin typeface="Arial"/>
              </a:rPr>
              <a:t>Fourth Outline Level</a:t>
            </a:r>
            <a:endParaRPr b="0" lang="en-GB" sz="1400" strike="noStrike" u="none">
              <a:solidFill>
                <a:srgbClr val="000000"/>
              </a:solidFill>
              <a:effectLst/>
              <a:uFillTx/>
              <a:latin typeface="Arial"/>
            </a:endParaRPr>
          </a:p>
          <a:p>
            <a:pPr lvl="4" marL="2160000" indent="-216000">
              <a:spcBef>
                <a:spcPts val="283"/>
              </a:spcBef>
              <a:buClr>
                <a:srgbClr val="000000"/>
              </a:buClr>
              <a:buSzPct val="45000"/>
              <a:buFont typeface="Wingdings" charset="2"/>
              <a:buChar char=""/>
            </a:pPr>
            <a:r>
              <a:rPr b="0" lang="en-GB" sz="2000" strike="noStrike" u="none">
                <a:solidFill>
                  <a:srgbClr val="000000"/>
                </a:solidFill>
                <a:effectLst/>
                <a:uFillTx/>
                <a:latin typeface="Arial"/>
              </a:rPr>
              <a:t>Fifth Outline Level</a:t>
            </a:r>
            <a:endParaRPr b="0" lang="en-GB" sz="2000" strike="noStrike" u="none">
              <a:solidFill>
                <a:srgbClr val="000000"/>
              </a:solidFill>
              <a:effectLst/>
              <a:uFillTx/>
              <a:latin typeface="Arial"/>
            </a:endParaRPr>
          </a:p>
          <a:p>
            <a:pPr lvl="5" marL="2592000" indent="-216000">
              <a:spcBef>
                <a:spcPts val="283"/>
              </a:spcBef>
              <a:buClr>
                <a:srgbClr val="000000"/>
              </a:buClr>
              <a:buSzPct val="45000"/>
              <a:buFont typeface="Wingdings" charset="2"/>
              <a:buChar char=""/>
            </a:pPr>
            <a:r>
              <a:rPr b="0" lang="en-GB" sz="2000" strike="noStrike" u="none">
                <a:solidFill>
                  <a:srgbClr val="000000"/>
                </a:solidFill>
                <a:effectLst/>
                <a:uFillTx/>
                <a:latin typeface="Arial"/>
              </a:rPr>
              <a:t>Sixth Outline Level</a:t>
            </a:r>
            <a:endParaRPr b="0" lang="en-GB" sz="2000" strike="noStrike" u="none">
              <a:solidFill>
                <a:srgbClr val="000000"/>
              </a:solidFill>
              <a:effectLst/>
              <a:uFillTx/>
              <a:latin typeface="Arial"/>
            </a:endParaRPr>
          </a:p>
          <a:p>
            <a:pPr lvl="6" marL="3024000" indent="-216000">
              <a:spcBef>
                <a:spcPts val="283"/>
              </a:spcBef>
              <a:buClr>
                <a:srgbClr val="000000"/>
              </a:buClr>
              <a:buSzPct val="45000"/>
              <a:buFont typeface="Wingdings" charset="2"/>
              <a:buChar char=""/>
            </a:pPr>
            <a:r>
              <a:rPr b="0" lang="en-GB" sz="2000" strike="noStrike" u="none">
                <a:solidFill>
                  <a:srgbClr val="000000"/>
                </a:solidFill>
                <a:effectLst/>
                <a:uFillTx/>
                <a:latin typeface="Arial"/>
              </a:rPr>
              <a:t>Seventh Outline Level</a:t>
            </a:r>
            <a:endParaRPr b="0" lang="en-GB" sz="2000" strike="noStrike" u="none">
              <a:solidFill>
                <a:srgbClr val="000000"/>
              </a:solidFill>
              <a:effectLst/>
              <a:uFillTx/>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ase Study">
    <p:bg>
      <p:bgPr>
        <a:solidFill>
          <a:schemeClr val="lt2"/>
        </a:solidFill>
      </p:bgPr>
    </p:bg>
    <p:spTree>
      <p:nvGrpSpPr>
        <p:cNvPr id="1" name=""/>
        <p:cNvGrpSpPr/>
        <p:nvPr/>
      </p:nvGrpSpPr>
      <p:grpSpPr>
        <a:xfrm>
          <a:off x="0" y="0"/>
          <a:ext cx="0" cy="0"/>
          <a:chOff x="0" y="0"/>
          <a:chExt cx="0" cy="0"/>
        </a:xfrm>
      </p:grpSpPr>
      <p:pic>
        <p:nvPicPr>
          <p:cNvPr id="16" name="Shape 6" descr=""/>
          <p:cNvPicPr/>
          <p:nvPr/>
        </p:nvPicPr>
        <p:blipFill>
          <a:blip r:embed="rId2"/>
          <a:stretch/>
        </p:blipFill>
        <p:spPr>
          <a:xfrm>
            <a:off x="0" y="0"/>
            <a:ext cx="9151920" cy="5143320"/>
          </a:xfrm>
          <a:prstGeom prst="rect">
            <a:avLst/>
          </a:prstGeom>
          <a:noFill/>
          <a:ln w="0">
            <a:noFill/>
          </a:ln>
        </p:spPr>
      </p:pic>
      <p:pic>
        <p:nvPicPr>
          <p:cNvPr id="17" name="Shape 7" descr=""/>
          <p:cNvPicPr/>
          <p:nvPr/>
        </p:nvPicPr>
        <p:blipFill>
          <a:blip r:embed="rId3"/>
          <a:stretch/>
        </p:blipFill>
        <p:spPr>
          <a:xfrm>
            <a:off x="7781040" y="4591800"/>
            <a:ext cx="996120" cy="423000"/>
          </a:xfrm>
          <a:prstGeom prst="rect">
            <a:avLst/>
          </a:prstGeom>
          <a:noFill/>
          <a:ln w="0">
            <a:noFill/>
          </a:ln>
        </p:spPr>
      </p:pic>
      <p:sp>
        <p:nvSpPr>
          <p:cNvPr id="18" name="Shape 10"/>
          <p:cNvSpPr/>
          <p:nvPr/>
        </p:nvSpPr>
        <p:spPr>
          <a:xfrm>
            <a:off x="525600" y="4857480"/>
            <a:ext cx="225360" cy="157320"/>
          </a:xfrm>
          <a:prstGeom prst="rect">
            <a:avLst/>
          </a:prstGeom>
          <a:noFill/>
          <a:ln w="0">
            <a:noFill/>
          </a:ln>
        </p:spPr>
        <p:style>
          <a:lnRef idx="0"/>
          <a:fillRef idx="0"/>
          <a:effectRef idx="0"/>
          <a:fontRef idx="minor"/>
        </p:style>
        <p:txBody>
          <a:bodyPr lIns="0" rIns="0" tIns="0" bIns="0" anchor="t">
            <a:noAutofit/>
          </a:bodyPr>
          <a:p>
            <a:pPr>
              <a:lnSpc>
                <a:spcPct val="90000"/>
              </a:lnSpc>
              <a:tabLst>
                <a:tab algn="l" pos="0"/>
              </a:tabLst>
            </a:pPr>
            <a:fld id="{52AA04D3-CDFB-4AE1-AA0C-93CE09D2138E}" type="slidenum">
              <a:rPr b="0" lang="en" sz="800" strike="noStrike" u="none">
                <a:solidFill>
                  <a:srgbClr val="716e66"/>
                </a:solidFill>
                <a:effectLst/>
                <a:uFillTx/>
                <a:latin typeface="Calibri"/>
                <a:ea typeface="Calibri"/>
              </a:rPr>
              <a:t>&lt;number&gt;</a:t>
            </a:fld>
            <a:endParaRPr b="0" lang="en-GB" sz="800" strike="noStrike" u="none">
              <a:solidFill>
                <a:srgbClr val="000000"/>
              </a:solidFill>
              <a:effectLst/>
              <a:uFillTx/>
              <a:latin typeface="Arial"/>
            </a:endParaRPr>
          </a:p>
        </p:txBody>
      </p:sp>
      <p:sp>
        <p:nvSpPr>
          <p:cNvPr id="19" name="Shape 11"/>
          <p:cNvSpPr/>
          <p:nvPr/>
        </p:nvSpPr>
        <p:spPr>
          <a:xfrm>
            <a:off x="927000" y="4857480"/>
            <a:ext cx="2281680" cy="157320"/>
          </a:xfrm>
          <a:prstGeom prst="rect">
            <a:avLst/>
          </a:prstGeom>
          <a:noFill/>
          <a:ln w="0">
            <a:noFill/>
          </a:ln>
        </p:spPr>
        <p:style>
          <a:lnRef idx="0"/>
          <a:fillRef idx="0"/>
          <a:effectRef idx="0"/>
          <a:fontRef idx="minor"/>
        </p:style>
        <p:txBody>
          <a:bodyPr lIns="0" rIns="0" tIns="0" bIns="0" anchor="t">
            <a:noAutofit/>
          </a:bodyPr>
          <a:p>
            <a:pPr>
              <a:lnSpc>
                <a:spcPct val="100000"/>
              </a:lnSpc>
              <a:tabLst>
                <a:tab algn="l" pos="0"/>
              </a:tabLst>
            </a:pPr>
            <a:r>
              <a:rPr b="0" lang="en" sz="700" strike="noStrike" u="none">
                <a:solidFill>
                  <a:srgbClr val="716e66"/>
                </a:solidFill>
                <a:effectLst/>
                <a:uFillTx/>
                <a:latin typeface="Calibri"/>
                <a:ea typeface="Calibri"/>
              </a:rPr>
              <a:t>© Hortonworks Inc. 2011 – 2016. All Rights Reserved</a:t>
            </a:r>
            <a:endParaRPr b="0" lang="en-GB" sz="700" strike="noStrike" u="none">
              <a:solidFill>
                <a:srgbClr val="000000"/>
              </a:solidFill>
              <a:effectLst/>
              <a:uFillTx/>
              <a:latin typeface="Arial"/>
            </a:endParaRPr>
          </a:p>
        </p:txBody>
      </p:sp>
      <p:sp>
        <p:nvSpPr>
          <p:cNvPr id="20" name="PlaceHolder 1"/>
          <p:cNvSpPr>
            <a:spLocks noGrp="1"/>
          </p:cNvSpPr>
          <p:nvPr>
            <p:ph type="title"/>
          </p:nvPr>
        </p:nvSpPr>
        <p:spPr>
          <a:xfrm>
            <a:off x="525960" y="425880"/>
            <a:ext cx="8229240" cy="294120"/>
          </a:xfrm>
          <a:prstGeom prst="rect">
            <a:avLst/>
          </a:prstGeom>
          <a:noFill/>
          <a:ln w="0">
            <a:noFill/>
          </a:ln>
        </p:spPr>
        <p:txBody>
          <a:bodyPr lIns="57240" rIns="57240" tIns="57240" bIns="57240" anchor="ctr">
            <a:noAutofit/>
          </a:bodyPr>
          <a:p>
            <a:pPr indent="0">
              <a:buNone/>
            </a:pPr>
            <a:r>
              <a:rPr b="0" lang="en-GB" sz="2300" strike="noStrike" u="none">
                <a:solidFill>
                  <a:srgbClr val="000000"/>
                </a:solidFill>
                <a:effectLst/>
                <a:uFillTx/>
                <a:latin typeface="Arial"/>
              </a:rPr>
              <a:t>Click to edit the title text format</a:t>
            </a:r>
            <a:endParaRPr b="0" lang="en-GB" sz="2300" strike="noStrike" u="none">
              <a:solidFill>
                <a:srgbClr val="000000"/>
              </a:solidFill>
              <a:effectLst/>
              <a:uFillTx/>
              <a:latin typeface="Arial"/>
            </a:endParaRPr>
          </a:p>
        </p:txBody>
      </p:sp>
      <p:sp>
        <p:nvSpPr>
          <p:cNvPr id="21" name="PlaceHolder 2"/>
          <p:cNvSpPr>
            <a:spLocks noGrp="1"/>
          </p:cNvSpPr>
          <p:nvPr>
            <p:ph type="body"/>
          </p:nvPr>
        </p:nvSpPr>
        <p:spPr>
          <a:xfrm>
            <a:off x="525960" y="1403640"/>
            <a:ext cx="8229240" cy="261360"/>
          </a:xfrm>
          <a:prstGeom prst="rect">
            <a:avLst/>
          </a:prstGeom>
          <a:noFill/>
          <a:ln w="0">
            <a:noFill/>
          </a:ln>
        </p:spPr>
        <p:txBody>
          <a:bodyPr lIns="57240" rIns="57240" tIns="57240" bIns="57240" anchor="b">
            <a:noAutofit/>
          </a:bodyPr>
          <a:p>
            <a:pPr marL="432000" indent="-324000">
              <a:spcBef>
                <a:spcPts val="1417"/>
              </a:spcBef>
              <a:buClr>
                <a:srgbClr val="000000"/>
              </a:buClr>
              <a:buSzPct val="45000"/>
              <a:buFont typeface="Wingdings" charset="2"/>
              <a:buChar char=""/>
            </a:pPr>
            <a:r>
              <a:rPr b="0" lang="en-GB" sz="2000" strike="noStrike" u="none">
                <a:solidFill>
                  <a:srgbClr val="000000"/>
                </a:solidFill>
                <a:effectLst/>
                <a:uFillTx/>
                <a:latin typeface="Arial"/>
              </a:rPr>
              <a:t>Click to edit the outline text format</a:t>
            </a:r>
            <a:endParaRPr b="0" lang="en-GB" sz="2000" strike="noStrike" u="none">
              <a:solidFill>
                <a:srgbClr val="000000"/>
              </a:solidFill>
              <a:effectLst/>
              <a:uFillTx/>
              <a:latin typeface="Arial"/>
            </a:endParaRPr>
          </a:p>
          <a:p>
            <a:pPr lvl="1" marL="864000" indent="-324000">
              <a:spcBef>
                <a:spcPts val="1134"/>
              </a:spcBef>
              <a:buClr>
                <a:srgbClr val="000000"/>
              </a:buClr>
              <a:buSzPct val="75000"/>
              <a:buFont typeface="Symbol" charset="2"/>
              <a:buChar char=""/>
            </a:pPr>
            <a:r>
              <a:rPr b="0" lang="en-GB" sz="2000" strike="noStrike" u="none">
                <a:solidFill>
                  <a:srgbClr val="000000"/>
                </a:solidFill>
                <a:effectLst/>
                <a:uFillTx/>
                <a:latin typeface="Arial"/>
              </a:rPr>
              <a:t>Second Outline Level</a:t>
            </a:r>
            <a:endParaRPr b="0" lang="en-GB" sz="2000" strike="noStrike" u="none">
              <a:solidFill>
                <a:srgbClr val="000000"/>
              </a:solidFill>
              <a:effectLst/>
              <a:uFillTx/>
              <a:latin typeface="Arial"/>
            </a:endParaRPr>
          </a:p>
          <a:p>
            <a:pPr lvl="2" marL="1296000" indent="-288000">
              <a:spcBef>
                <a:spcPts val="850"/>
              </a:spcBef>
              <a:buClr>
                <a:srgbClr val="000000"/>
              </a:buClr>
              <a:buSzPct val="45000"/>
              <a:buFont typeface="Wingdings" charset="2"/>
              <a:buChar char=""/>
            </a:pPr>
            <a:r>
              <a:rPr b="0" lang="en-GB" sz="2000" strike="noStrike" u="none">
                <a:solidFill>
                  <a:srgbClr val="000000"/>
                </a:solidFill>
                <a:effectLst/>
                <a:uFillTx/>
                <a:latin typeface="Arial"/>
              </a:rPr>
              <a:t>Third Outline Level</a:t>
            </a:r>
            <a:endParaRPr b="0" lang="en-GB" sz="2000" strike="noStrike" u="none">
              <a:solidFill>
                <a:srgbClr val="000000"/>
              </a:solidFill>
              <a:effectLst/>
              <a:uFillTx/>
              <a:latin typeface="Arial"/>
            </a:endParaRPr>
          </a:p>
          <a:p>
            <a:pPr lvl="3" marL="1728000" indent="-216000">
              <a:spcBef>
                <a:spcPts val="567"/>
              </a:spcBef>
              <a:buClr>
                <a:srgbClr val="000000"/>
              </a:buClr>
              <a:buSzPct val="75000"/>
              <a:buFont typeface="Symbol" charset="2"/>
              <a:buChar char=""/>
            </a:pPr>
            <a:r>
              <a:rPr b="0" lang="en-GB" sz="2000" strike="noStrike" u="none">
                <a:solidFill>
                  <a:srgbClr val="000000"/>
                </a:solidFill>
                <a:effectLst/>
                <a:uFillTx/>
                <a:latin typeface="Arial"/>
              </a:rPr>
              <a:t>Fourth Outline Level</a:t>
            </a:r>
            <a:endParaRPr b="0" lang="en-GB" sz="2000" strike="noStrike" u="none">
              <a:solidFill>
                <a:srgbClr val="000000"/>
              </a:solidFill>
              <a:effectLst/>
              <a:uFillTx/>
              <a:latin typeface="Arial"/>
            </a:endParaRPr>
          </a:p>
          <a:p>
            <a:pPr lvl="4" marL="2160000" indent="-216000">
              <a:spcBef>
                <a:spcPts val="283"/>
              </a:spcBef>
              <a:buClr>
                <a:srgbClr val="000000"/>
              </a:buClr>
              <a:buSzPct val="45000"/>
              <a:buFont typeface="Wingdings" charset="2"/>
              <a:buChar char=""/>
            </a:pPr>
            <a:r>
              <a:rPr b="0" lang="en-GB" sz="2000" strike="noStrike" u="none">
                <a:solidFill>
                  <a:srgbClr val="000000"/>
                </a:solidFill>
                <a:effectLst/>
                <a:uFillTx/>
                <a:latin typeface="Arial"/>
              </a:rPr>
              <a:t>Fifth Outline Level</a:t>
            </a:r>
            <a:endParaRPr b="0" lang="en-GB" sz="2000" strike="noStrike" u="none">
              <a:solidFill>
                <a:srgbClr val="000000"/>
              </a:solidFill>
              <a:effectLst/>
              <a:uFillTx/>
              <a:latin typeface="Arial"/>
            </a:endParaRPr>
          </a:p>
          <a:p>
            <a:pPr lvl="5" marL="2592000" indent="-216000">
              <a:spcBef>
                <a:spcPts val="283"/>
              </a:spcBef>
              <a:buClr>
                <a:srgbClr val="000000"/>
              </a:buClr>
              <a:buSzPct val="45000"/>
              <a:buFont typeface="Wingdings" charset="2"/>
              <a:buChar char=""/>
            </a:pPr>
            <a:r>
              <a:rPr b="0" lang="en-GB" sz="2000" strike="noStrike" u="none">
                <a:solidFill>
                  <a:srgbClr val="000000"/>
                </a:solidFill>
                <a:effectLst/>
                <a:uFillTx/>
                <a:latin typeface="Arial"/>
              </a:rPr>
              <a:t>Sixth Outline Level</a:t>
            </a:r>
            <a:endParaRPr b="0" lang="en-GB" sz="2000" strike="noStrike" u="none">
              <a:solidFill>
                <a:srgbClr val="000000"/>
              </a:solidFill>
              <a:effectLst/>
              <a:uFillTx/>
              <a:latin typeface="Arial"/>
            </a:endParaRPr>
          </a:p>
          <a:p>
            <a:pPr lvl="6" marL="3024000" indent="-216000">
              <a:spcBef>
                <a:spcPts val="283"/>
              </a:spcBef>
              <a:buClr>
                <a:srgbClr val="000000"/>
              </a:buClr>
              <a:buSzPct val="45000"/>
              <a:buFont typeface="Wingdings" charset="2"/>
              <a:buChar char=""/>
            </a:pPr>
            <a:r>
              <a:rPr b="0" lang="en-GB" sz="2000" strike="noStrike" u="none">
                <a:solidFill>
                  <a:srgbClr val="000000"/>
                </a:solidFill>
                <a:effectLst/>
                <a:uFillTx/>
                <a:latin typeface="Arial"/>
              </a:rPr>
              <a:t>Seventh Outline Level</a:t>
            </a:r>
            <a:endParaRPr b="0" lang="en-GB" sz="2000" strike="noStrike" u="none">
              <a:solidFill>
                <a:srgbClr val="000000"/>
              </a:solidFill>
              <a:effectLst/>
              <a:uFillTx/>
              <a:latin typeface="Arial"/>
            </a:endParaRPr>
          </a:p>
        </p:txBody>
      </p:sp>
      <p:sp>
        <p:nvSpPr>
          <p:cNvPr id="22" name="PlaceHolder 3"/>
          <p:cNvSpPr>
            <a:spLocks noGrp="1"/>
          </p:cNvSpPr>
          <p:nvPr>
            <p:ph type="body"/>
          </p:nvPr>
        </p:nvSpPr>
        <p:spPr>
          <a:xfrm>
            <a:off x="525960" y="1980720"/>
            <a:ext cx="8229240" cy="2557800"/>
          </a:xfrm>
          <a:prstGeom prst="rect">
            <a:avLst/>
          </a:prstGeom>
          <a:noFill/>
          <a:ln w="0">
            <a:noFill/>
          </a:ln>
        </p:spPr>
        <p:txBody>
          <a:bodyPr lIns="57240" rIns="57240" tIns="57240" bIns="57240" anchor="t">
            <a:noAutofit/>
          </a:bodyPr>
          <a:p>
            <a:pPr marL="432000" indent="-324000">
              <a:spcBef>
                <a:spcPts val="1417"/>
              </a:spcBef>
              <a:buClr>
                <a:srgbClr val="000000"/>
              </a:buClr>
              <a:buSzPct val="45000"/>
              <a:buFont typeface="Wingdings" charset="2"/>
              <a:buChar char=""/>
            </a:pPr>
            <a:r>
              <a:rPr b="0" lang="en-GB" sz="1800" strike="noStrike" u="none">
                <a:solidFill>
                  <a:srgbClr val="000000"/>
                </a:solidFill>
                <a:effectLst/>
                <a:uFillTx/>
                <a:latin typeface="Arial"/>
              </a:rPr>
              <a:t>Click to edit the outline text format</a:t>
            </a:r>
            <a:endParaRPr b="0" lang="en-GB" sz="1800" strike="noStrike" u="none">
              <a:solidFill>
                <a:srgbClr val="000000"/>
              </a:solidFill>
              <a:effectLst/>
              <a:uFillTx/>
              <a:latin typeface="Arial"/>
            </a:endParaRPr>
          </a:p>
          <a:p>
            <a:pPr lvl="1" marL="864000" indent="-324000">
              <a:spcBef>
                <a:spcPts val="1134"/>
              </a:spcBef>
              <a:buClr>
                <a:srgbClr val="000000"/>
              </a:buClr>
              <a:buSzPct val="75000"/>
              <a:buFont typeface="Symbol" charset="2"/>
              <a:buChar char=""/>
            </a:pPr>
            <a:r>
              <a:rPr b="0" lang="en-GB" sz="1800" strike="noStrike" u="none">
                <a:solidFill>
                  <a:srgbClr val="000000"/>
                </a:solidFill>
                <a:effectLst/>
                <a:uFillTx/>
                <a:latin typeface="Arial"/>
              </a:rPr>
              <a:t>Second Outline Level</a:t>
            </a:r>
            <a:endParaRPr b="0" lang="en-GB" sz="1800" strike="noStrike" u="none">
              <a:solidFill>
                <a:srgbClr val="000000"/>
              </a:solidFill>
              <a:effectLst/>
              <a:uFillTx/>
              <a:latin typeface="Arial"/>
            </a:endParaRPr>
          </a:p>
          <a:p>
            <a:pPr lvl="2" marL="1296000" indent="-288000">
              <a:spcBef>
                <a:spcPts val="850"/>
              </a:spcBef>
              <a:buClr>
                <a:srgbClr val="000000"/>
              </a:buClr>
              <a:buSzPct val="45000"/>
              <a:buFont typeface="Wingdings" charset="2"/>
              <a:buChar char=""/>
            </a:pPr>
            <a:r>
              <a:rPr b="0" lang="en-GB" sz="1800" strike="noStrike" u="none">
                <a:solidFill>
                  <a:srgbClr val="000000"/>
                </a:solidFill>
                <a:effectLst/>
                <a:uFillTx/>
                <a:latin typeface="Arial"/>
              </a:rPr>
              <a:t>Third Outline Level</a:t>
            </a:r>
            <a:endParaRPr b="0" lang="en-GB" sz="1800" strike="noStrike" u="none">
              <a:solidFill>
                <a:srgbClr val="000000"/>
              </a:solidFill>
              <a:effectLst/>
              <a:uFillTx/>
              <a:latin typeface="Arial"/>
            </a:endParaRPr>
          </a:p>
          <a:p>
            <a:pPr lvl="3" marL="1728000" indent="-216000">
              <a:spcBef>
                <a:spcPts val="567"/>
              </a:spcBef>
              <a:buClr>
                <a:srgbClr val="000000"/>
              </a:buClr>
              <a:buSzPct val="75000"/>
              <a:buFont typeface="Symbol" charset="2"/>
              <a:buChar char=""/>
            </a:pPr>
            <a:r>
              <a:rPr b="0" lang="en-GB" sz="1800" strike="noStrike" u="none">
                <a:solidFill>
                  <a:srgbClr val="000000"/>
                </a:solidFill>
                <a:effectLst/>
                <a:uFillTx/>
                <a:latin typeface="Arial"/>
              </a:rPr>
              <a:t>Fourth Outline Level</a:t>
            </a:r>
            <a:endParaRPr b="0" lang="en-GB" sz="1800" strike="noStrike" u="none">
              <a:solidFill>
                <a:srgbClr val="000000"/>
              </a:solidFill>
              <a:effectLst/>
              <a:uFillTx/>
              <a:latin typeface="Arial"/>
            </a:endParaRPr>
          </a:p>
          <a:p>
            <a:pPr lvl="4" marL="2160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Fifth Outline Level</a:t>
            </a:r>
            <a:endParaRPr b="0" lang="en-GB" sz="1800" strike="noStrike" u="none">
              <a:solidFill>
                <a:srgbClr val="000000"/>
              </a:solidFill>
              <a:effectLst/>
              <a:uFillTx/>
              <a:latin typeface="Arial"/>
            </a:endParaRPr>
          </a:p>
          <a:p>
            <a:pPr lvl="5" marL="2592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Sixth Outline Level</a:t>
            </a:r>
            <a:endParaRPr b="0" lang="en-GB" sz="1800" strike="noStrike" u="none">
              <a:solidFill>
                <a:srgbClr val="000000"/>
              </a:solidFill>
              <a:effectLst/>
              <a:uFillTx/>
              <a:latin typeface="Arial"/>
            </a:endParaRPr>
          </a:p>
          <a:p>
            <a:pPr lvl="6" marL="3024000" indent="-216000">
              <a:spcBef>
                <a:spcPts val="283"/>
              </a:spcBef>
              <a:buClr>
                <a:srgbClr val="000000"/>
              </a:buClr>
              <a:buSzPct val="45000"/>
              <a:buFont typeface="Wingdings" charset="2"/>
              <a:buChar char=""/>
            </a:pPr>
            <a:r>
              <a:rPr b="0" lang="en-GB" sz="1800" strike="noStrike" u="none">
                <a:solidFill>
                  <a:srgbClr val="000000"/>
                </a:solidFill>
                <a:effectLst/>
                <a:uFillTx/>
                <a:latin typeface="Arial"/>
              </a:rPr>
              <a:t>Seventh Outline Level</a:t>
            </a:r>
            <a:endParaRPr b="0" lang="en-GB" sz="1800" strike="noStrike" u="none">
              <a:solidFill>
                <a:srgbClr val="000000"/>
              </a:solidFill>
              <a:effectLst/>
              <a:uFillTx/>
              <a:latin typeface="Arial"/>
            </a:endParaRPr>
          </a:p>
        </p:txBody>
      </p:sp>
      <p:cxnSp>
        <p:nvCxnSpPr>
          <p:cNvPr id="23" name="Shape 85"/>
          <p:cNvCxnSpPr/>
          <p:nvPr/>
        </p:nvCxnSpPr>
        <p:spPr>
          <a:xfrm>
            <a:off x="529920" y="1813680"/>
            <a:ext cx="8219880" cy="360"/>
          </a:xfrm>
          <a:prstGeom prst="straightConnector1">
            <a:avLst/>
          </a:prstGeom>
          <a:ln w="57150">
            <a:solidFill>
              <a:srgbClr val="3fae2a"/>
            </a:solidFill>
            <a:round/>
          </a:ln>
        </p:spPr>
      </p:cxn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hank You">
    <p:bg>
      <p:bgPr>
        <a:solidFill>
          <a:schemeClr val="lt2"/>
        </a:solidFill>
      </p:bgPr>
    </p:bg>
    <p:spTree>
      <p:nvGrpSpPr>
        <p:cNvPr id="1" name=""/>
        <p:cNvGrpSpPr/>
        <p:nvPr/>
      </p:nvGrpSpPr>
      <p:grpSpPr>
        <a:xfrm>
          <a:off x="0" y="0"/>
          <a:ext cx="0" cy="0"/>
          <a:chOff x="0" y="0"/>
          <a:chExt cx="0" cy="0"/>
        </a:xfrm>
      </p:grpSpPr>
      <p:pic>
        <p:nvPicPr>
          <p:cNvPr id="24" name="Shape 6" descr=""/>
          <p:cNvPicPr/>
          <p:nvPr/>
        </p:nvPicPr>
        <p:blipFill>
          <a:blip r:embed="rId2"/>
          <a:stretch/>
        </p:blipFill>
        <p:spPr>
          <a:xfrm>
            <a:off x="0" y="0"/>
            <a:ext cx="9151920" cy="5143320"/>
          </a:xfrm>
          <a:prstGeom prst="rect">
            <a:avLst/>
          </a:prstGeom>
          <a:noFill/>
          <a:ln w="0">
            <a:noFill/>
          </a:ln>
        </p:spPr>
      </p:pic>
      <p:pic>
        <p:nvPicPr>
          <p:cNvPr id="25" name="Shape 7" descr=""/>
          <p:cNvPicPr/>
          <p:nvPr/>
        </p:nvPicPr>
        <p:blipFill>
          <a:blip r:embed="rId3"/>
          <a:stretch/>
        </p:blipFill>
        <p:spPr>
          <a:xfrm>
            <a:off x="7781040" y="4591800"/>
            <a:ext cx="996120" cy="423000"/>
          </a:xfrm>
          <a:prstGeom prst="rect">
            <a:avLst/>
          </a:prstGeom>
          <a:noFill/>
          <a:ln w="0">
            <a:noFill/>
          </a:ln>
        </p:spPr>
      </p:pic>
      <p:sp>
        <p:nvSpPr>
          <p:cNvPr id="26" name="Shape 10"/>
          <p:cNvSpPr/>
          <p:nvPr/>
        </p:nvSpPr>
        <p:spPr>
          <a:xfrm>
            <a:off x="525600" y="4857480"/>
            <a:ext cx="225360" cy="157320"/>
          </a:xfrm>
          <a:prstGeom prst="rect">
            <a:avLst/>
          </a:prstGeom>
          <a:noFill/>
          <a:ln w="0">
            <a:noFill/>
          </a:ln>
        </p:spPr>
        <p:style>
          <a:lnRef idx="0"/>
          <a:fillRef idx="0"/>
          <a:effectRef idx="0"/>
          <a:fontRef idx="minor"/>
        </p:style>
        <p:txBody>
          <a:bodyPr lIns="0" rIns="0" tIns="0" bIns="0" anchor="t">
            <a:noAutofit/>
          </a:bodyPr>
          <a:p>
            <a:pPr>
              <a:lnSpc>
                <a:spcPct val="90000"/>
              </a:lnSpc>
              <a:tabLst>
                <a:tab algn="l" pos="0"/>
              </a:tabLst>
            </a:pPr>
            <a:fld id="{6A3A9DDD-4F08-4B01-9A16-5C0DE8E34CC3}" type="slidenum">
              <a:rPr b="0" lang="en" sz="800" strike="noStrike" u="none">
                <a:solidFill>
                  <a:srgbClr val="716e66"/>
                </a:solidFill>
                <a:effectLst/>
                <a:uFillTx/>
                <a:latin typeface="Calibri"/>
                <a:ea typeface="Calibri"/>
              </a:rPr>
              <a:t>&lt;number&gt;</a:t>
            </a:fld>
            <a:endParaRPr b="0" lang="en-GB" sz="800" strike="noStrike" u="none">
              <a:solidFill>
                <a:srgbClr val="000000"/>
              </a:solidFill>
              <a:effectLst/>
              <a:uFillTx/>
              <a:latin typeface="Arial"/>
            </a:endParaRPr>
          </a:p>
        </p:txBody>
      </p:sp>
      <p:sp>
        <p:nvSpPr>
          <p:cNvPr id="27" name="Shape 11"/>
          <p:cNvSpPr/>
          <p:nvPr/>
        </p:nvSpPr>
        <p:spPr>
          <a:xfrm>
            <a:off x="927000" y="4857480"/>
            <a:ext cx="2281680" cy="157320"/>
          </a:xfrm>
          <a:prstGeom prst="rect">
            <a:avLst/>
          </a:prstGeom>
          <a:noFill/>
          <a:ln w="0">
            <a:noFill/>
          </a:ln>
        </p:spPr>
        <p:style>
          <a:lnRef idx="0"/>
          <a:fillRef idx="0"/>
          <a:effectRef idx="0"/>
          <a:fontRef idx="minor"/>
        </p:style>
        <p:txBody>
          <a:bodyPr lIns="0" rIns="0" tIns="0" bIns="0" anchor="t">
            <a:noAutofit/>
          </a:bodyPr>
          <a:p>
            <a:pPr>
              <a:lnSpc>
                <a:spcPct val="100000"/>
              </a:lnSpc>
              <a:tabLst>
                <a:tab algn="l" pos="0"/>
              </a:tabLst>
            </a:pPr>
            <a:r>
              <a:rPr b="0" lang="en" sz="700" strike="noStrike" u="none">
                <a:solidFill>
                  <a:srgbClr val="716e66"/>
                </a:solidFill>
                <a:effectLst/>
                <a:uFillTx/>
                <a:latin typeface="Calibri"/>
                <a:ea typeface="Calibri"/>
              </a:rPr>
              <a:t>© Hortonworks Inc. 2011 – 2016. All Rights Reserved</a:t>
            </a:r>
            <a:endParaRPr b="0" lang="en-GB" sz="700" strike="noStrike" u="none">
              <a:solidFill>
                <a:srgbClr val="000000"/>
              </a:solidFill>
              <a:effectLst/>
              <a:uFillTx/>
              <a:latin typeface="Arial"/>
            </a:endParaRPr>
          </a:p>
        </p:txBody>
      </p:sp>
      <p:pic>
        <p:nvPicPr>
          <p:cNvPr id="28" name="Shape 94" descr=""/>
          <p:cNvPicPr/>
          <p:nvPr/>
        </p:nvPicPr>
        <p:blipFill>
          <a:blip r:embed="rId4"/>
          <a:stretch/>
        </p:blipFill>
        <p:spPr>
          <a:xfrm>
            <a:off x="-10080" y="-7920"/>
            <a:ext cx="9162000" cy="5148720"/>
          </a:xfrm>
          <a:prstGeom prst="rect">
            <a:avLst/>
          </a:prstGeom>
          <a:noFill/>
          <a:ln w="0">
            <a:noFill/>
          </a:ln>
        </p:spPr>
      </p:pic>
      <p:sp>
        <p:nvSpPr>
          <p:cNvPr id="29" name="PlaceHolder 1"/>
          <p:cNvSpPr>
            <a:spLocks noGrp="1"/>
          </p:cNvSpPr>
          <p:nvPr>
            <p:ph type="title"/>
          </p:nvPr>
        </p:nvSpPr>
        <p:spPr>
          <a:xfrm>
            <a:off x="525960" y="1714680"/>
            <a:ext cx="8246520" cy="653760"/>
          </a:xfrm>
          <a:prstGeom prst="rect">
            <a:avLst/>
          </a:prstGeom>
          <a:noFill/>
          <a:ln w="0">
            <a:noFill/>
          </a:ln>
        </p:spPr>
        <p:txBody>
          <a:bodyPr lIns="57240" rIns="57240" tIns="57240" bIns="57240" anchor="b">
            <a:noAutofit/>
          </a:bodyPr>
          <a:p>
            <a:pPr indent="0">
              <a:buNone/>
            </a:pPr>
            <a:r>
              <a:rPr b="0" lang="en-GB" sz="5000" strike="noStrike" u="none">
                <a:solidFill>
                  <a:srgbClr val="000000"/>
                </a:solidFill>
                <a:effectLst/>
                <a:uFillTx/>
                <a:latin typeface="Arial"/>
              </a:rPr>
              <a:t>Click to edit the title text format</a:t>
            </a:r>
            <a:endParaRPr b="0" lang="en-GB" sz="5000" strike="noStrike" u="none">
              <a:solidFill>
                <a:srgbClr val="000000"/>
              </a:solidFill>
              <a:effectLst/>
              <a:uFillTx/>
              <a:latin typeface="Arial"/>
            </a:endParaRPr>
          </a:p>
        </p:txBody>
      </p:sp>
      <p:pic>
        <p:nvPicPr>
          <p:cNvPr id="30" name="Shape 96" descr=""/>
          <p:cNvPicPr/>
          <p:nvPr/>
        </p:nvPicPr>
        <p:blipFill>
          <a:blip r:embed="rId5"/>
          <a:stretch/>
        </p:blipFill>
        <p:spPr>
          <a:xfrm>
            <a:off x="7274160" y="4384440"/>
            <a:ext cx="1371240" cy="582480"/>
          </a:xfrm>
          <a:prstGeom prst="rect">
            <a:avLst/>
          </a:prstGeom>
          <a:noFill/>
          <a:ln w="0">
            <a:noFill/>
          </a:ln>
        </p:spPr>
      </p:pic>
      <p:sp>
        <p:nvSpPr>
          <p:cNvPr id="31" name="Shape 97"/>
          <p:cNvSpPr/>
          <p:nvPr/>
        </p:nvSpPr>
        <p:spPr>
          <a:xfrm>
            <a:off x="519840" y="4857480"/>
            <a:ext cx="93600" cy="103320"/>
          </a:xfrm>
          <a:prstGeom prst="rect">
            <a:avLst/>
          </a:prstGeom>
          <a:noFill/>
          <a:ln w="0">
            <a:noFill/>
          </a:ln>
        </p:spPr>
        <p:style>
          <a:lnRef idx="0"/>
          <a:fillRef idx="0"/>
          <a:effectRef idx="0"/>
          <a:fontRef idx="minor"/>
        </p:style>
        <p:txBody>
          <a:bodyPr lIns="0" rIns="0" tIns="0" bIns="0" anchor="t">
            <a:noAutofit/>
          </a:bodyPr>
          <a:p>
            <a:pPr>
              <a:lnSpc>
                <a:spcPct val="90000"/>
              </a:lnSpc>
              <a:tabLst>
                <a:tab algn="l" pos="0"/>
              </a:tabLst>
            </a:pPr>
            <a:fld id="{26A9467B-294E-482B-91E0-3E21EEF0D5DE}" type="slidenum">
              <a:rPr b="0" lang="en" sz="800" strike="noStrike" u="none">
                <a:solidFill>
                  <a:srgbClr val="716e66"/>
                </a:solidFill>
                <a:effectLst/>
                <a:uFillTx/>
                <a:latin typeface="Calibri"/>
                <a:ea typeface="Calibri"/>
              </a:rPr>
              <a:t>&lt;number&gt;</a:t>
            </a:fld>
            <a:endParaRPr b="0" lang="en-GB" sz="800" strike="noStrike" u="none">
              <a:solidFill>
                <a:srgbClr val="000000"/>
              </a:solidFill>
              <a:effectLst/>
              <a:uFillTx/>
              <a:latin typeface="Arial"/>
            </a:endParaRPr>
          </a:p>
        </p:txBody>
      </p:sp>
      <p:sp>
        <p:nvSpPr>
          <p:cNvPr id="32" name="Shape 98"/>
          <p:cNvSpPr/>
          <p:nvPr/>
        </p:nvSpPr>
        <p:spPr>
          <a:xfrm>
            <a:off x="811440" y="4857480"/>
            <a:ext cx="1869120" cy="103320"/>
          </a:xfrm>
          <a:prstGeom prst="rect">
            <a:avLst/>
          </a:prstGeom>
          <a:noFill/>
          <a:ln w="0">
            <a:noFill/>
          </a:ln>
        </p:spPr>
        <p:style>
          <a:lnRef idx="0"/>
          <a:fillRef idx="0"/>
          <a:effectRef idx="0"/>
          <a:fontRef idx="minor"/>
        </p:style>
        <p:txBody>
          <a:bodyPr lIns="0" rIns="0" tIns="0" bIns="0" anchor="t">
            <a:noAutofit/>
          </a:bodyPr>
          <a:p>
            <a:pPr>
              <a:lnSpc>
                <a:spcPct val="100000"/>
              </a:lnSpc>
              <a:tabLst>
                <a:tab algn="l" pos="0"/>
              </a:tabLst>
            </a:pPr>
            <a:r>
              <a:rPr b="0" lang="en" sz="700" strike="noStrike" u="none">
                <a:solidFill>
                  <a:srgbClr val="716e66"/>
                </a:solidFill>
                <a:effectLst/>
                <a:uFillTx/>
                <a:latin typeface="Calibri"/>
                <a:ea typeface="Calibri"/>
              </a:rPr>
              <a:t>© Hortonworks Inc. 2011 – 2016. All Rights Reserved</a:t>
            </a:r>
            <a:endParaRPr b="0" lang="en-GB" sz="700" strike="noStrike" u="none">
              <a:solidFill>
                <a:srgbClr val="000000"/>
              </a:solidFill>
              <a:effectLst/>
              <a:uFillTx/>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p:bg>
      <p:bgPr>
        <a:solidFill>
          <a:schemeClr val="lt2"/>
        </a:solidFill>
      </p:bgPr>
    </p:bg>
    <p:spTree>
      <p:nvGrpSpPr>
        <p:cNvPr id="1" name=""/>
        <p:cNvGrpSpPr/>
        <p:nvPr/>
      </p:nvGrpSpPr>
      <p:grpSpPr>
        <a:xfrm>
          <a:off x="0" y="0"/>
          <a:ext cx="0" cy="0"/>
          <a:chOff x="0" y="0"/>
          <a:chExt cx="0" cy="0"/>
        </a:xfrm>
      </p:grpSpPr>
      <p:pic>
        <p:nvPicPr>
          <p:cNvPr id="33" name="Shape 6" descr=""/>
          <p:cNvPicPr/>
          <p:nvPr/>
        </p:nvPicPr>
        <p:blipFill>
          <a:blip r:embed="rId2"/>
          <a:stretch/>
        </p:blipFill>
        <p:spPr>
          <a:xfrm>
            <a:off x="0" y="0"/>
            <a:ext cx="9151920" cy="5143320"/>
          </a:xfrm>
          <a:prstGeom prst="rect">
            <a:avLst/>
          </a:prstGeom>
          <a:noFill/>
          <a:ln w="0">
            <a:noFill/>
          </a:ln>
        </p:spPr>
      </p:pic>
      <p:pic>
        <p:nvPicPr>
          <p:cNvPr id="34" name="Shape 7" descr=""/>
          <p:cNvPicPr/>
          <p:nvPr/>
        </p:nvPicPr>
        <p:blipFill>
          <a:blip r:embed="rId3"/>
          <a:stretch/>
        </p:blipFill>
        <p:spPr>
          <a:xfrm>
            <a:off x="7781040" y="4591800"/>
            <a:ext cx="996120" cy="423000"/>
          </a:xfrm>
          <a:prstGeom prst="rect">
            <a:avLst/>
          </a:prstGeom>
          <a:noFill/>
          <a:ln w="0">
            <a:noFill/>
          </a:ln>
        </p:spPr>
      </p:pic>
      <p:sp>
        <p:nvSpPr>
          <p:cNvPr id="35" name="Shape 10"/>
          <p:cNvSpPr/>
          <p:nvPr/>
        </p:nvSpPr>
        <p:spPr>
          <a:xfrm>
            <a:off x="525600" y="4857480"/>
            <a:ext cx="225360" cy="157320"/>
          </a:xfrm>
          <a:prstGeom prst="rect">
            <a:avLst/>
          </a:prstGeom>
          <a:noFill/>
          <a:ln w="0">
            <a:noFill/>
          </a:ln>
        </p:spPr>
        <p:style>
          <a:lnRef idx="0"/>
          <a:fillRef idx="0"/>
          <a:effectRef idx="0"/>
          <a:fontRef idx="minor"/>
        </p:style>
        <p:txBody>
          <a:bodyPr lIns="0" rIns="0" tIns="0" bIns="0" anchor="t">
            <a:noAutofit/>
          </a:bodyPr>
          <a:p>
            <a:pPr>
              <a:lnSpc>
                <a:spcPct val="90000"/>
              </a:lnSpc>
              <a:tabLst>
                <a:tab algn="l" pos="0"/>
              </a:tabLst>
            </a:pPr>
            <a:fld id="{877F90F6-0256-42C4-B3A8-348641972376}" type="slidenum">
              <a:rPr b="0" lang="en" sz="800" strike="noStrike" u="none">
                <a:solidFill>
                  <a:srgbClr val="716e66"/>
                </a:solidFill>
                <a:effectLst/>
                <a:uFillTx/>
                <a:latin typeface="Calibri"/>
                <a:ea typeface="Calibri"/>
              </a:rPr>
              <a:t>&lt;number&gt;</a:t>
            </a:fld>
            <a:endParaRPr b="0" lang="en-GB" sz="800" strike="noStrike" u="none">
              <a:solidFill>
                <a:srgbClr val="000000"/>
              </a:solidFill>
              <a:effectLst/>
              <a:uFillTx/>
              <a:latin typeface="Arial"/>
            </a:endParaRPr>
          </a:p>
        </p:txBody>
      </p:sp>
      <p:sp>
        <p:nvSpPr>
          <p:cNvPr id="36" name="Shape 11"/>
          <p:cNvSpPr/>
          <p:nvPr/>
        </p:nvSpPr>
        <p:spPr>
          <a:xfrm>
            <a:off x="927000" y="4857480"/>
            <a:ext cx="2281680" cy="157320"/>
          </a:xfrm>
          <a:prstGeom prst="rect">
            <a:avLst/>
          </a:prstGeom>
          <a:noFill/>
          <a:ln w="0">
            <a:noFill/>
          </a:ln>
        </p:spPr>
        <p:style>
          <a:lnRef idx="0"/>
          <a:fillRef idx="0"/>
          <a:effectRef idx="0"/>
          <a:fontRef idx="minor"/>
        </p:style>
        <p:txBody>
          <a:bodyPr lIns="0" rIns="0" tIns="0" bIns="0" anchor="t">
            <a:noAutofit/>
          </a:bodyPr>
          <a:p>
            <a:pPr>
              <a:lnSpc>
                <a:spcPct val="100000"/>
              </a:lnSpc>
              <a:tabLst>
                <a:tab algn="l" pos="0"/>
              </a:tabLst>
            </a:pPr>
            <a:r>
              <a:rPr b="0" lang="en" sz="700" strike="noStrike" u="none">
                <a:solidFill>
                  <a:srgbClr val="716e66"/>
                </a:solidFill>
                <a:effectLst/>
                <a:uFillTx/>
                <a:latin typeface="Calibri"/>
                <a:ea typeface="Calibri"/>
              </a:rPr>
              <a:t>© Hortonworks Inc. 2011 – 2016. All Rights Reserved</a:t>
            </a:r>
            <a:endParaRPr b="0" lang="en-GB" sz="700" strike="noStrike" u="none">
              <a:solidFill>
                <a:srgbClr val="000000"/>
              </a:solidFill>
              <a:effectLst/>
              <a:uFillTx/>
              <a:latin typeface="Arial"/>
            </a:endParaRPr>
          </a:p>
        </p:txBody>
      </p:sp>
      <p:sp>
        <p:nvSpPr>
          <p:cNvPr id="37"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buNone/>
            </a:pPr>
            <a:r>
              <a:rPr b="0" lang="en-GB" sz="1400" strike="noStrike" u="none">
                <a:solidFill>
                  <a:srgbClr val="000000"/>
                </a:solidFill>
                <a:effectLst/>
                <a:uFillTx/>
                <a:latin typeface="Arial"/>
              </a:rPr>
              <a:t>Click to edit the title text format</a:t>
            </a:r>
            <a:endParaRPr b="0" lang="en-GB" sz="1400" strike="noStrike" u="none">
              <a:solidFill>
                <a:srgbClr val="000000"/>
              </a:solidFill>
              <a:effectLst/>
              <a:uFillTx/>
              <a:latin typeface="Arial"/>
            </a:endParaRPr>
          </a:p>
        </p:txBody>
      </p:sp>
      <p:sp>
        <p:nvSpPr>
          <p:cNvPr id="38" name="PlaceHolder 2"/>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GB" sz="1400" strike="noStrike" u="none">
                <a:solidFill>
                  <a:srgbClr val="000000"/>
                </a:solidFill>
                <a:effectLst/>
                <a:uFillTx/>
                <a:latin typeface="Arial"/>
              </a:rPr>
              <a:t>Click to edit the outline text format</a:t>
            </a:r>
            <a:endParaRPr b="0" lang="en-GB" sz="1400" strike="noStrike" u="none">
              <a:solidFill>
                <a:srgbClr val="000000"/>
              </a:solidFill>
              <a:effectLst/>
              <a:uFillTx/>
              <a:latin typeface="Arial"/>
            </a:endParaRPr>
          </a:p>
          <a:p>
            <a:pPr lvl="1" marL="864000" indent="-324000">
              <a:spcBef>
                <a:spcPts val="1134"/>
              </a:spcBef>
              <a:buClr>
                <a:srgbClr val="000000"/>
              </a:buClr>
              <a:buSzPct val="75000"/>
              <a:buFont typeface="Symbol" charset="2"/>
              <a:buChar char=""/>
            </a:pPr>
            <a:r>
              <a:rPr b="0" lang="en-GB" sz="1400" strike="noStrike" u="none">
                <a:solidFill>
                  <a:srgbClr val="000000"/>
                </a:solidFill>
                <a:effectLst/>
                <a:uFillTx/>
                <a:latin typeface="Arial"/>
              </a:rPr>
              <a:t>Second Outline Level</a:t>
            </a:r>
            <a:endParaRPr b="0" lang="en-GB" sz="1400" strike="noStrike" u="none">
              <a:solidFill>
                <a:srgbClr val="000000"/>
              </a:solidFill>
              <a:effectLst/>
              <a:uFillTx/>
              <a:latin typeface="Arial"/>
            </a:endParaRPr>
          </a:p>
          <a:p>
            <a:pPr lvl="2" marL="1296000" indent="-288000">
              <a:spcBef>
                <a:spcPts val="850"/>
              </a:spcBef>
              <a:buClr>
                <a:srgbClr val="000000"/>
              </a:buClr>
              <a:buSzPct val="45000"/>
              <a:buFont typeface="Wingdings" charset="2"/>
              <a:buChar char=""/>
            </a:pPr>
            <a:r>
              <a:rPr b="0" lang="en-GB" sz="1400" strike="noStrike" u="none">
                <a:solidFill>
                  <a:srgbClr val="000000"/>
                </a:solidFill>
                <a:effectLst/>
                <a:uFillTx/>
                <a:latin typeface="Arial"/>
              </a:rPr>
              <a:t>Third Outline Level</a:t>
            </a:r>
            <a:endParaRPr b="0" lang="en-GB" sz="1400" strike="noStrike" u="none">
              <a:solidFill>
                <a:srgbClr val="000000"/>
              </a:solidFill>
              <a:effectLst/>
              <a:uFillTx/>
              <a:latin typeface="Arial"/>
            </a:endParaRPr>
          </a:p>
          <a:p>
            <a:pPr lvl="3" marL="1728000" indent="-216000">
              <a:spcBef>
                <a:spcPts val="567"/>
              </a:spcBef>
              <a:buClr>
                <a:srgbClr val="000000"/>
              </a:buClr>
              <a:buSzPct val="75000"/>
              <a:buFont typeface="Symbol" charset="2"/>
              <a:buChar char=""/>
            </a:pPr>
            <a:r>
              <a:rPr b="0" lang="en-GB" sz="1400" strike="noStrike" u="none">
                <a:solidFill>
                  <a:srgbClr val="000000"/>
                </a:solidFill>
                <a:effectLst/>
                <a:uFillTx/>
                <a:latin typeface="Arial"/>
              </a:rPr>
              <a:t>Fourth Outline Level</a:t>
            </a:r>
            <a:endParaRPr b="0" lang="en-GB" sz="1400" strike="noStrike" u="none">
              <a:solidFill>
                <a:srgbClr val="000000"/>
              </a:solidFill>
              <a:effectLst/>
              <a:uFillTx/>
              <a:latin typeface="Arial"/>
            </a:endParaRPr>
          </a:p>
          <a:p>
            <a:pPr lvl="4" marL="2160000" indent="-216000">
              <a:spcBef>
                <a:spcPts val="283"/>
              </a:spcBef>
              <a:buClr>
                <a:srgbClr val="000000"/>
              </a:buClr>
              <a:buSzPct val="45000"/>
              <a:buFont typeface="Wingdings" charset="2"/>
              <a:buChar char=""/>
            </a:pPr>
            <a:r>
              <a:rPr b="0" lang="en-GB" sz="2000" strike="noStrike" u="none">
                <a:solidFill>
                  <a:srgbClr val="000000"/>
                </a:solidFill>
                <a:effectLst/>
                <a:uFillTx/>
                <a:latin typeface="Arial"/>
              </a:rPr>
              <a:t>Fifth Outline Level</a:t>
            </a:r>
            <a:endParaRPr b="0" lang="en-GB" sz="2000" strike="noStrike" u="none">
              <a:solidFill>
                <a:srgbClr val="000000"/>
              </a:solidFill>
              <a:effectLst/>
              <a:uFillTx/>
              <a:latin typeface="Arial"/>
            </a:endParaRPr>
          </a:p>
          <a:p>
            <a:pPr lvl="5" marL="2592000" indent="-216000">
              <a:spcBef>
                <a:spcPts val="283"/>
              </a:spcBef>
              <a:buClr>
                <a:srgbClr val="000000"/>
              </a:buClr>
              <a:buSzPct val="45000"/>
              <a:buFont typeface="Wingdings" charset="2"/>
              <a:buChar char=""/>
            </a:pPr>
            <a:r>
              <a:rPr b="0" lang="en-GB" sz="2000" strike="noStrike" u="none">
                <a:solidFill>
                  <a:srgbClr val="000000"/>
                </a:solidFill>
                <a:effectLst/>
                <a:uFillTx/>
                <a:latin typeface="Arial"/>
              </a:rPr>
              <a:t>Sixth Outline Level</a:t>
            </a:r>
            <a:endParaRPr b="0" lang="en-GB" sz="2000" strike="noStrike" u="none">
              <a:solidFill>
                <a:srgbClr val="000000"/>
              </a:solidFill>
              <a:effectLst/>
              <a:uFillTx/>
              <a:latin typeface="Arial"/>
            </a:endParaRPr>
          </a:p>
          <a:p>
            <a:pPr lvl="6" marL="3024000" indent="-216000">
              <a:spcBef>
                <a:spcPts val="283"/>
              </a:spcBef>
              <a:buClr>
                <a:srgbClr val="000000"/>
              </a:buClr>
              <a:buSzPct val="45000"/>
              <a:buFont typeface="Wingdings" charset="2"/>
              <a:buChar char=""/>
            </a:pPr>
            <a:r>
              <a:rPr b="0" lang="en-GB" sz="2000" strike="noStrike" u="none">
                <a:solidFill>
                  <a:srgbClr val="000000"/>
                </a:solidFill>
                <a:effectLst/>
                <a:uFillTx/>
                <a:latin typeface="Arial"/>
              </a:rPr>
              <a:t>Seventh Outline Level</a:t>
            </a:r>
            <a:endParaRPr b="0" lang="en-GB" sz="2000" strike="noStrike" u="none">
              <a:solidFill>
                <a:srgbClr val="000000"/>
              </a:solidFill>
              <a:effectLst/>
              <a:uFillTx/>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 preserve="1">
  <p:cSld name="Title slide">
    <p:bg>
      <p:bgPr>
        <a:solidFill>
          <a:schemeClr val="lt2"/>
        </a:solidFill>
      </p:bgPr>
    </p:bg>
    <p:spTree>
      <p:nvGrpSpPr>
        <p:cNvPr id="1" name=""/>
        <p:cNvGrpSpPr/>
        <p:nvPr/>
      </p:nvGrpSpPr>
      <p:grpSpPr>
        <a:xfrm>
          <a:off x="0" y="0"/>
          <a:ext cx="0" cy="0"/>
          <a:chOff x="0" y="0"/>
          <a:chExt cx="0" cy="0"/>
        </a:xfrm>
      </p:grpSpPr>
      <p:pic>
        <p:nvPicPr>
          <p:cNvPr id="39" name="Shape 6" descr=""/>
          <p:cNvPicPr/>
          <p:nvPr/>
        </p:nvPicPr>
        <p:blipFill>
          <a:blip r:embed="rId2"/>
          <a:stretch/>
        </p:blipFill>
        <p:spPr>
          <a:xfrm>
            <a:off x="0" y="0"/>
            <a:ext cx="9151920" cy="5143320"/>
          </a:xfrm>
          <a:prstGeom prst="rect">
            <a:avLst/>
          </a:prstGeom>
          <a:noFill/>
          <a:ln w="0">
            <a:noFill/>
          </a:ln>
        </p:spPr>
      </p:pic>
      <p:pic>
        <p:nvPicPr>
          <p:cNvPr id="40" name="Shape 7" descr=""/>
          <p:cNvPicPr/>
          <p:nvPr/>
        </p:nvPicPr>
        <p:blipFill>
          <a:blip r:embed="rId3"/>
          <a:stretch/>
        </p:blipFill>
        <p:spPr>
          <a:xfrm>
            <a:off x="7781040" y="4591800"/>
            <a:ext cx="996120" cy="423000"/>
          </a:xfrm>
          <a:prstGeom prst="rect">
            <a:avLst/>
          </a:prstGeom>
          <a:noFill/>
          <a:ln w="0">
            <a:noFill/>
          </a:ln>
        </p:spPr>
      </p:pic>
      <p:sp>
        <p:nvSpPr>
          <p:cNvPr id="41" name="Shape 10"/>
          <p:cNvSpPr/>
          <p:nvPr/>
        </p:nvSpPr>
        <p:spPr>
          <a:xfrm>
            <a:off x="525600" y="4857480"/>
            <a:ext cx="225360" cy="157320"/>
          </a:xfrm>
          <a:prstGeom prst="rect">
            <a:avLst/>
          </a:prstGeom>
          <a:noFill/>
          <a:ln w="0">
            <a:noFill/>
          </a:ln>
        </p:spPr>
        <p:style>
          <a:lnRef idx="0"/>
          <a:fillRef idx="0"/>
          <a:effectRef idx="0"/>
          <a:fontRef idx="minor"/>
        </p:style>
        <p:txBody>
          <a:bodyPr lIns="0" rIns="0" tIns="0" bIns="0" anchor="t">
            <a:noAutofit/>
          </a:bodyPr>
          <a:p>
            <a:pPr>
              <a:lnSpc>
                <a:spcPct val="90000"/>
              </a:lnSpc>
              <a:tabLst>
                <a:tab algn="l" pos="0"/>
              </a:tabLst>
            </a:pPr>
            <a:fld id="{D7032779-BD13-4E82-B8AD-A912A0B456C8}" type="slidenum">
              <a:rPr b="0" lang="en" sz="800" strike="noStrike" u="none">
                <a:solidFill>
                  <a:srgbClr val="716e66"/>
                </a:solidFill>
                <a:effectLst/>
                <a:uFillTx/>
                <a:latin typeface="Calibri"/>
                <a:ea typeface="Calibri"/>
              </a:rPr>
              <a:t>&lt;number&gt;</a:t>
            </a:fld>
            <a:endParaRPr b="0" lang="en-GB" sz="800" strike="noStrike" u="none">
              <a:solidFill>
                <a:srgbClr val="000000"/>
              </a:solidFill>
              <a:effectLst/>
              <a:uFillTx/>
              <a:latin typeface="Arial"/>
            </a:endParaRPr>
          </a:p>
        </p:txBody>
      </p:sp>
      <p:sp>
        <p:nvSpPr>
          <p:cNvPr id="42" name="Shape 11"/>
          <p:cNvSpPr/>
          <p:nvPr/>
        </p:nvSpPr>
        <p:spPr>
          <a:xfrm>
            <a:off x="927000" y="4857480"/>
            <a:ext cx="2281680" cy="157320"/>
          </a:xfrm>
          <a:prstGeom prst="rect">
            <a:avLst/>
          </a:prstGeom>
          <a:noFill/>
          <a:ln w="0">
            <a:noFill/>
          </a:ln>
        </p:spPr>
        <p:style>
          <a:lnRef idx="0"/>
          <a:fillRef idx="0"/>
          <a:effectRef idx="0"/>
          <a:fontRef idx="minor"/>
        </p:style>
        <p:txBody>
          <a:bodyPr lIns="0" rIns="0" tIns="0" bIns="0" anchor="t">
            <a:noAutofit/>
          </a:bodyPr>
          <a:p>
            <a:pPr>
              <a:lnSpc>
                <a:spcPct val="100000"/>
              </a:lnSpc>
              <a:tabLst>
                <a:tab algn="l" pos="0"/>
              </a:tabLst>
            </a:pPr>
            <a:r>
              <a:rPr b="0" lang="en" sz="700" strike="noStrike" u="none">
                <a:solidFill>
                  <a:srgbClr val="716e66"/>
                </a:solidFill>
                <a:effectLst/>
                <a:uFillTx/>
                <a:latin typeface="Calibri"/>
                <a:ea typeface="Calibri"/>
              </a:rPr>
              <a:t>© Hortonworks Inc. 2011 – 2016. All Rights Reserved</a:t>
            </a:r>
            <a:endParaRPr b="0" lang="en-GB" sz="700" strike="noStrike" u="none">
              <a:solidFill>
                <a:srgbClr val="000000"/>
              </a:solidFill>
              <a:effectLst/>
              <a:uFillTx/>
              <a:latin typeface="Arial"/>
            </a:endParaRPr>
          </a:p>
        </p:txBody>
      </p:sp>
      <p:sp>
        <p:nvSpPr>
          <p:cNvPr id="43" name="PlaceHolder 1"/>
          <p:cNvSpPr>
            <a:spLocks noGrp="1"/>
          </p:cNvSpPr>
          <p:nvPr>
            <p:ph type="title"/>
          </p:nvPr>
        </p:nvSpPr>
        <p:spPr>
          <a:xfrm>
            <a:off x="311760" y="744480"/>
            <a:ext cx="8520120" cy="2052360"/>
          </a:xfrm>
          <a:prstGeom prst="rect">
            <a:avLst/>
          </a:prstGeom>
          <a:noFill/>
          <a:ln w="0">
            <a:noFill/>
          </a:ln>
        </p:spPr>
        <p:txBody>
          <a:bodyPr lIns="57240" rIns="57240" tIns="57240" bIns="57240" anchor="b">
            <a:noAutofit/>
          </a:bodyPr>
          <a:p>
            <a:pPr indent="0">
              <a:buNone/>
            </a:pPr>
            <a:r>
              <a:rPr b="0" lang="en-GB" sz="5200" strike="noStrike" u="none">
                <a:solidFill>
                  <a:srgbClr val="000000"/>
                </a:solidFill>
                <a:effectLst/>
                <a:uFillTx/>
                <a:latin typeface="Arial"/>
              </a:rPr>
              <a:t>Click to edit the title text format</a:t>
            </a:r>
            <a:endParaRPr b="0" lang="en-GB" sz="5200" strike="noStrike" u="none">
              <a:solidFill>
                <a:srgbClr val="000000"/>
              </a:solidFill>
              <a:effectLst/>
              <a:uFillTx/>
              <a:latin typeface="Arial"/>
            </a:endParaRPr>
          </a:p>
        </p:txBody>
      </p:sp>
      <p:sp>
        <p:nvSpPr>
          <p:cNvPr id="44" name="PlaceHolder 2"/>
          <p:cNvSpPr>
            <a:spLocks noGrp="1"/>
          </p:cNvSpPr>
          <p:nvPr>
            <p:ph type="sldNum" idx="1"/>
          </p:nvPr>
        </p:nvSpPr>
        <p:spPr>
          <a:xfrm>
            <a:off x="8472600" y="4663080"/>
            <a:ext cx="548280" cy="393120"/>
          </a:xfrm>
          <a:prstGeom prst="rect">
            <a:avLst/>
          </a:prstGeom>
          <a:noFill/>
          <a:ln w="0">
            <a:noFill/>
          </a:ln>
        </p:spPr>
        <p:txBody>
          <a:bodyPr lIns="91440" rIns="91440" tIns="91440" bIns="91440" anchor="ctr">
            <a:noAutofit/>
          </a:bodyPr>
          <a:lstStyle>
            <a:lvl1pPr indent="0">
              <a:lnSpc>
                <a:spcPct val="100000"/>
              </a:lnSpc>
              <a:buNone/>
              <a:defRPr b="0" lang="en" sz="1400" strike="noStrike" u="none">
                <a:solidFill>
                  <a:srgbClr val="000000"/>
                </a:solidFill>
                <a:effectLst/>
                <a:uFillTx/>
                <a:latin typeface="Arial"/>
                <a:ea typeface="Arial"/>
              </a:defRPr>
            </a:lvl1pPr>
          </a:lstStyle>
          <a:p>
            <a:pPr indent="0">
              <a:lnSpc>
                <a:spcPct val="100000"/>
              </a:lnSpc>
              <a:buNone/>
            </a:pPr>
            <a:fld id="{F7B4D45E-1CAB-4E9B-8889-A5C15266EFED}" type="slidenum">
              <a:rPr b="0" lang="en" sz="1400" strike="noStrike" u="none">
                <a:solidFill>
                  <a:srgbClr val="000000"/>
                </a:solidFill>
                <a:effectLst/>
                <a:uFillTx/>
                <a:latin typeface="Arial"/>
                <a:ea typeface="Arial"/>
              </a:rPr>
              <a:t>&lt;number&gt;</a:t>
            </a:fld>
            <a:endParaRPr b="0" lang="en-GB" sz="1400" strike="noStrike" u="none">
              <a:solidFill>
                <a:srgbClr val="000000"/>
              </a:solidFill>
              <a:effectLst/>
              <a:uFillTx/>
              <a:latin typeface="Times New Roman"/>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Grey Title 2">
    <p:bg>
      <p:bgPr>
        <a:solidFill>
          <a:schemeClr val="lt2"/>
        </a:solidFill>
      </p:bgPr>
    </p:bg>
    <p:spTree>
      <p:nvGrpSpPr>
        <p:cNvPr id="1" name=""/>
        <p:cNvGrpSpPr/>
        <p:nvPr/>
      </p:nvGrpSpPr>
      <p:grpSpPr>
        <a:xfrm>
          <a:off x="0" y="0"/>
          <a:ext cx="0" cy="0"/>
          <a:chOff x="0" y="0"/>
          <a:chExt cx="0" cy="0"/>
        </a:xfrm>
      </p:grpSpPr>
      <p:pic>
        <p:nvPicPr>
          <p:cNvPr id="45" name="Shape 6" descr=""/>
          <p:cNvPicPr/>
          <p:nvPr/>
        </p:nvPicPr>
        <p:blipFill>
          <a:blip r:embed="rId2"/>
          <a:stretch/>
        </p:blipFill>
        <p:spPr>
          <a:xfrm>
            <a:off x="0" y="0"/>
            <a:ext cx="9151920" cy="5143320"/>
          </a:xfrm>
          <a:prstGeom prst="rect">
            <a:avLst/>
          </a:prstGeom>
          <a:noFill/>
          <a:ln w="0">
            <a:noFill/>
          </a:ln>
        </p:spPr>
      </p:pic>
      <p:pic>
        <p:nvPicPr>
          <p:cNvPr id="46" name="Shape 7" descr=""/>
          <p:cNvPicPr/>
          <p:nvPr/>
        </p:nvPicPr>
        <p:blipFill>
          <a:blip r:embed="rId3"/>
          <a:stretch/>
        </p:blipFill>
        <p:spPr>
          <a:xfrm>
            <a:off x="7781040" y="4591800"/>
            <a:ext cx="996120" cy="423000"/>
          </a:xfrm>
          <a:prstGeom prst="rect">
            <a:avLst/>
          </a:prstGeom>
          <a:noFill/>
          <a:ln w="0">
            <a:noFill/>
          </a:ln>
        </p:spPr>
      </p:pic>
      <p:sp>
        <p:nvSpPr>
          <p:cNvPr id="47" name="Shape 10"/>
          <p:cNvSpPr/>
          <p:nvPr/>
        </p:nvSpPr>
        <p:spPr>
          <a:xfrm>
            <a:off x="525600" y="4857480"/>
            <a:ext cx="225360" cy="157320"/>
          </a:xfrm>
          <a:prstGeom prst="rect">
            <a:avLst/>
          </a:prstGeom>
          <a:noFill/>
          <a:ln w="0">
            <a:noFill/>
          </a:ln>
        </p:spPr>
        <p:style>
          <a:lnRef idx="0"/>
          <a:fillRef idx="0"/>
          <a:effectRef idx="0"/>
          <a:fontRef idx="minor"/>
        </p:style>
        <p:txBody>
          <a:bodyPr lIns="0" rIns="0" tIns="0" bIns="0" anchor="t">
            <a:noAutofit/>
          </a:bodyPr>
          <a:p>
            <a:pPr>
              <a:lnSpc>
                <a:spcPct val="90000"/>
              </a:lnSpc>
              <a:tabLst>
                <a:tab algn="l" pos="0"/>
              </a:tabLst>
            </a:pPr>
            <a:fld id="{8D2E36C5-05DF-4AA5-9F24-3FD703DDCE12}" type="slidenum">
              <a:rPr b="0" lang="en" sz="800" strike="noStrike" u="none">
                <a:solidFill>
                  <a:srgbClr val="716e66"/>
                </a:solidFill>
                <a:effectLst/>
                <a:uFillTx/>
                <a:latin typeface="Calibri"/>
                <a:ea typeface="Calibri"/>
              </a:rPr>
              <a:t>&lt;number&gt;</a:t>
            </a:fld>
            <a:endParaRPr b="0" lang="en-GB" sz="800" strike="noStrike" u="none">
              <a:solidFill>
                <a:srgbClr val="000000"/>
              </a:solidFill>
              <a:effectLst/>
              <a:uFillTx/>
              <a:latin typeface="Arial"/>
            </a:endParaRPr>
          </a:p>
        </p:txBody>
      </p:sp>
      <p:sp>
        <p:nvSpPr>
          <p:cNvPr id="48" name="Shape 11"/>
          <p:cNvSpPr/>
          <p:nvPr/>
        </p:nvSpPr>
        <p:spPr>
          <a:xfrm>
            <a:off x="927000" y="4857480"/>
            <a:ext cx="2281680" cy="157320"/>
          </a:xfrm>
          <a:prstGeom prst="rect">
            <a:avLst/>
          </a:prstGeom>
          <a:noFill/>
          <a:ln w="0">
            <a:noFill/>
          </a:ln>
        </p:spPr>
        <p:style>
          <a:lnRef idx="0"/>
          <a:fillRef idx="0"/>
          <a:effectRef idx="0"/>
          <a:fontRef idx="minor"/>
        </p:style>
        <p:txBody>
          <a:bodyPr lIns="0" rIns="0" tIns="0" bIns="0" anchor="t">
            <a:noAutofit/>
          </a:bodyPr>
          <a:p>
            <a:pPr>
              <a:lnSpc>
                <a:spcPct val="100000"/>
              </a:lnSpc>
              <a:tabLst>
                <a:tab algn="l" pos="0"/>
              </a:tabLst>
            </a:pPr>
            <a:r>
              <a:rPr b="0" lang="en" sz="700" strike="noStrike" u="none">
                <a:solidFill>
                  <a:srgbClr val="716e66"/>
                </a:solidFill>
                <a:effectLst/>
                <a:uFillTx/>
                <a:latin typeface="Calibri"/>
                <a:ea typeface="Calibri"/>
              </a:rPr>
              <a:t>© Hortonworks Inc. 2011 – 2016. All Rights Reserved</a:t>
            </a:r>
            <a:endParaRPr b="0" lang="en-GB" sz="700" strike="noStrike" u="none">
              <a:solidFill>
                <a:srgbClr val="000000"/>
              </a:solidFill>
              <a:effectLst/>
              <a:uFillTx/>
              <a:latin typeface="Arial"/>
            </a:endParaRPr>
          </a:p>
        </p:txBody>
      </p:sp>
      <p:pic>
        <p:nvPicPr>
          <p:cNvPr id="49" name="Shape 19" descr=""/>
          <p:cNvPicPr/>
          <p:nvPr/>
        </p:nvPicPr>
        <p:blipFill>
          <a:blip r:embed="rId4"/>
          <a:stretch/>
        </p:blipFill>
        <p:spPr>
          <a:xfrm>
            <a:off x="-12600" y="-3240"/>
            <a:ext cx="9168840" cy="5152320"/>
          </a:xfrm>
          <a:prstGeom prst="rect">
            <a:avLst/>
          </a:prstGeom>
          <a:noFill/>
          <a:ln w="0">
            <a:noFill/>
          </a:ln>
        </p:spPr>
      </p:pic>
      <p:sp>
        <p:nvSpPr>
          <p:cNvPr id="50" name="PlaceHolder 1"/>
          <p:cNvSpPr>
            <a:spLocks noGrp="1"/>
          </p:cNvSpPr>
          <p:nvPr>
            <p:ph type="title"/>
          </p:nvPr>
        </p:nvSpPr>
        <p:spPr>
          <a:xfrm>
            <a:off x="525960" y="1811520"/>
            <a:ext cx="4777560" cy="980640"/>
          </a:xfrm>
          <a:prstGeom prst="rect">
            <a:avLst/>
          </a:prstGeom>
          <a:noFill/>
          <a:ln w="0">
            <a:noFill/>
          </a:ln>
        </p:spPr>
        <p:txBody>
          <a:bodyPr lIns="57240" rIns="57240" tIns="57240" bIns="57240" anchor="b">
            <a:noAutofit/>
          </a:bodyPr>
          <a:p>
            <a:pPr indent="0">
              <a:buNone/>
            </a:pPr>
            <a:r>
              <a:rPr b="0" lang="en-GB" sz="3800" strike="noStrike" u="none">
                <a:solidFill>
                  <a:srgbClr val="000000"/>
                </a:solidFill>
                <a:effectLst/>
                <a:uFillTx/>
                <a:latin typeface="Arial"/>
              </a:rPr>
              <a:t>Click to edit the title text format</a:t>
            </a:r>
            <a:endParaRPr b="0" lang="en-GB" sz="3800" strike="noStrike" u="none">
              <a:solidFill>
                <a:srgbClr val="000000"/>
              </a:solidFill>
              <a:effectLst/>
              <a:uFillTx/>
              <a:latin typeface="Arial"/>
            </a:endParaRPr>
          </a:p>
        </p:txBody>
      </p:sp>
      <p:pic>
        <p:nvPicPr>
          <p:cNvPr id="51" name="Shape 22" descr=""/>
          <p:cNvPicPr/>
          <p:nvPr/>
        </p:nvPicPr>
        <p:blipFill>
          <a:blip r:embed="rId5"/>
          <a:stretch/>
        </p:blipFill>
        <p:spPr>
          <a:xfrm>
            <a:off x="7274160" y="4384440"/>
            <a:ext cx="1371240" cy="582480"/>
          </a:xfrm>
          <a:prstGeom prst="rect">
            <a:avLst/>
          </a:prstGeom>
          <a:noFill/>
          <a:ln w="0">
            <a:noFill/>
          </a:ln>
        </p:spPr>
      </p:pic>
      <p:sp>
        <p:nvSpPr>
          <p:cNvPr id="52" name="PlaceHolder 2"/>
          <p:cNvSpPr>
            <a:spLocks noGrp="1"/>
          </p:cNvSpPr>
          <p:nvPr>
            <p:ph type="body"/>
          </p:nvPr>
        </p:nvSpPr>
        <p:spPr>
          <a:xfrm>
            <a:off x="525960" y="3280320"/>
            <a:ext cx="4777560" cy="294120"/>
          </a:xfrm>
          <a:prstGeom prst="rect">
            <a:avLst/>
          </a:prstGeom>
          <a:noFill/>
          <a:ln w="0">
            <a:noFill/>
          </a:ln>
        </p:spPr>
        <p:txBody>
          <a:bodyPr lIns="57240" rIns="57240" tIns="57240" bIns="57240" anchor="t">
            <a:noAutofit/>
          </a:bodyPr>
          <a:p>
            <a:pPr marL="432000" indent="-324000">
              <a:spcBef>
                <a:spcPts val="1417"/>
              </a:spcBef>
              <a:buClr>
                <a:srgbClr val="000000"/>
              </a:buClr>
              <a:buSzPct val="45000"/>
              <a:buFont typeface="Wingdings" charset="2"/>
              <a:buChar char=""/>
            </a:pPr>
            <a:r>
              <a:rPr b="0" lang="en-GB" sz="2300" strike="noStrike" u="none">
                <a:solidFill>
                  <a:srgbClr val="000000"/>
                </a:solidFill>
                <a:effectLst/>
                <a:uFillTx/>
                <a:latin typeface="Arial"/>
              </a:rPr>
              <a:t>Click to edit the outline text format</a:t>
            </a:r>
            <a:endParaRPr b="0" lang="en-GB" sz="2300" strike="noStrike" u="none">
              <a:solidFill>
                <a:srgbClr val="000000"/>
              </a:solidFill>
              <a:effectLst/>
              <a:uFillTx/>
              <a:latin typeface="Arial"/>
            </a:endParaRPr>
          </a:p>
          <a:p>
            <a:pPr lvl="1" marL="864000" indent="-324000">
              <a:spcBef>
                <a:spcPts val="1134"/>
              </a:spcBef>
              <a:buClr>
                <a:srgbClr val="000000"/>
              </a:buClr>
              <a:buSzPct val="75000"/>
              <a:buFont typeface="Symbol" charset="2"/>
              <a:buChar char=""/>
            </a:pPr>
            <a:r>
              <a:rPr b="0" lang="en-GB" sz="2300" strike="noStrike" u="none">
                <a:solidFill>
                  <a:srgbClr val="000000"/>
                </a:solidFill>
                <a:effectLst/>
                <a:uFillTx/>
                <a:latin typeface="Arial"/>
              </a:rPr>
              <a:t>Second Outline Level</a:t>
            </a:r>
            <a:endParaRPr b="0" lang="en-GB" sz="2300" strike="noStrike" u="none">
              <a:solidFill>
                <a:srgbClr val="000000"/>
              </a:solidFill>
              <a:effectLst/>
              <a:uFillTx/>
              <a:latin typeface="Arial"/>
            </a:endParaRPr>
          </a:p>
          <a:p>
            <a:pPr lvl="2" marL="1296000" indent="-288000">
              <a:spcBef>
                <a:spcPts val="850"/>
              </a:spcBef>
              <a:buClr>
                <a:srgbClr val="000000"/>
              </a:buClr>
              <a:buSzPct val="45000"/>
              <a:buFont typeface="Wingdings" charset="2"/>
              <a:buChar char=""/>
            </a:pPr>
            <a:r>
              <a:rPr b="0" lang="en-GB" sz="2300" strike="noStrike" u="none">
                <a:solidFill>
                  <a:srgbClr val="000000"/>
                </a:solidFill>
                <a:effectLst/>
                <a:uFillTx/>
                <a:latin typeface="Arial"/>
              </a:rPr>
              <a:t>Third Outline Level</a:t>
            </a:r>
            <a:endParaRPr b="0" lang="en-GB" sz="2300" strike="noStrike" u="none">
              <a:solidFill>
                <a:srgbClr val="000000"/>
              </a:solidFill>
              <a:effectLst/>
              <a:uFillTx/>
              <a:latin typeface="Arial"/>
            </a:endParaRPr>
          </a:p>
          <a:p>
            <a:pPr lvl="3" marL="1728000" indent="-216000">
              <a:spcBef>
                <a:spcPts val="567"/>
              </a:spcBef>
              <a:buClr>
                <a:srgbClr val="000000"/>
              </a:buClr>
              <a:buSzPct val="75000"/>
              <a:buFont typeface="Symbol" charset="2"/>
              <a:buChar char=""/>
            </a:pPr>
            <a:r>
              <a:rPr b="0" lang="en-GB" sz="2300" strike="noStrike" u="none">
                <a:solidFill>
                  <a:srgbClr val="000000"/>
                </a:solidFill>
                <a:effectLst/>
                <a:uFillTx/>
                <a:latin typeface="Arial"/>
              </a:rPr>
              <a:t>Fourth Outline Level</a:t>
            </a:r>
            <a:endParaRPr b="0" lang="en-GB" sz="2300" strike="noStrike" u="none">
              <a:solidFill>
                <a:srgbClr val="000000"/>
              </a:solidFill>
              <a:effectLst/>
              <a:uFillTx/>
              <a:latin typeface="Arial"/>
            </a:endParaRPr>
          </a:p>
          <a:p>
            <a:pPr lvl="4" marL="2160000" indent="-216000">
              <a:spcBef>
                <a:spcPts val="283"/>
              </a:spcBef>
              <a:buClr>
                <a:srgbClr val="000000"/>
              </a:buClr>
              <a:buSzPct val="45000"/>
              <a:buFont typeface="Wingdings" charset="2"/>
              <a:buChar char=""/>
            </a:pPr>
            <a:r>
              <a:rPr b="0" lang="en-GB" sz="2300" strike="noStrike" u="none">
                <a:solidFill>
                  <a:srgbClr val="000000"/>
                </a:solidFill>
                <a:effectLst/>
                <a:uFillTx/>
                <a:latin typeface="Arial"/>
              </a:rPr>
              <a:t>Fifth Outline Level</a:t>
            </a:r>
            <a:endParaRPr b="0" lang="en-GB" sz="2300" strike="noStrike" u="none">
              <a:solidFill>
                <a:srgbClr val="000000"/>
              </a:solidFill>
              <a:effectLst/>
              <a:uFillTx/>
              <a:latin typeface="Arial"/>
            </a:endParaRPr>
          </a:p>
          <a:p>
            <a:pPr lvl="5" marL="2592000" indent="-216000">
              <a:spcBef>
                <a:spcPts val="283"/>
              </a:spcBef>
              <a:buClr>
                <a:srgbClr val="000000"/>
              </a:buClr>
              <a:buSzPct val="45000"/>
              <a:buFont typeface="Wingdings" charset="2"/>
              <a:buChar char=""/>
            </a:pPr>
            <a:r>
              <a:rPr b="0" lang="en-GB" sz="2300" strike="noStrike" u="none">
                <a:solidFill>
                  <a:srgbClr val="000000"/>
                </a:solidFill>
                <a:effectLst/>
                <a:uFillTx/>
                <a:latin typeface="Arial"/>
              </a:rPr>
              <a:t>Sixth Outline Level</a:t>
            </a:r>
            <a:endParaRPr b="0" lang="en-GB" sz="2300" strike="noStrike" u="none">
              <a:solidFill>
                <a:srgbClr val="000000"/>
              </a:solidFill>
              <a:effectLst/>
              <a:uFillTx/>
              <a:latin typeface="Arial"/>
            </a:endParaRPr>
          </a:p>
          <a:p>
            <a:pPr lvl="6" marL="3024000" indent="-216000">
              <a:spcBef>
                <a:spcPts val="283"/>
              </a:spcBef>
              <a:buClr>
                <a:srgbClr val="000000"/>
              </a:buClr>
              <a:buSzPct val="45000"/>
              <a:buFont typeface="Wingdings" charset="2"/>
              <a:buChar char=""/>
            </a:pPr>
            <a:r>
              <a:rPr b="0" lang="en-GB" sz="2300" strike="noStrike" u="none">
                <a:solidFill>
                  <a:srgbClr val="000000"/>
                </a:solidFill>
                <a:effectLst/>
                <a:uFillTx/>
                <a:latin typeface="Arial"/>
              </a:rPr>
              <a:t>Seventh Outline Level</a:t>
            </a:r>
            <a:endParaRPr b="0" lang="en-GB" sz="2300" strike="noStrike" u="none">
              <a:solidFill>
                <a:srgbClr val="000000"/>
              </a:solidFill>
              <a:effectLst/>
              <a:uFillTx/>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Photo Title 1">
    <p:bg>
      <p:bgPr>
        <a:solidFill>
          <a:schemeClr val="lt2"/>
        </a:solidFill>
      </p:bgPr>
    </p:bg>
    <p:spTree>
      <p:nvGrpSpPr>
        <p:cNvPr id="1" name=""/>
        <p:cNvGrpSpPr/>
        <p:nvPr/>
      </p:nvGrpSpPr>
      <p:grpSpPr>
        <a:xfrm>
          <a:off x="0" y="0"/>
          <a:ext cx="0" cy="0"/>
          <a:chOff x="0" y="0"/>
          <a:chExt cx="0" cy="0"/>
        </a:xfrm>
      </p:grpSpPr>
      <p:pic>
        <p:nvPicPr>
          <p:cNvPr id="53" name="Shape 6" descr=""/>
          <p:cNvPicPr/>
          <p:nvPr/>
        </p:nvPicPr>
        <p:blipFill>
          <a:blip r:embed="rId2"/>
          <a:stretch/>
        </p:blipFill>
        <p:spPr>
          <a:xfrm>
            <a:off x="0" y="0"/>
            <a:ext cx="9151920" cy="5143320"/>
          </a:xfrm>
          <a:prstGeom prst="rect">
            <a:avLst/>
          </a:prstGeom>
          <a:noFill/>
          <a:ln w="0">
            <a:noFill/>
          </a:ln>
        </p:spPr>
      </p:pic>
      <p:pic>
        <p:nvPicPr>
          <p:cNvPr id="54" name="Shape 7" descr=""/>
          <p:cNvPicPr/>
          <p:nvPr/>
        </p:nvPicPr>
        <p:blipFill>
          <a:blip r:embed="rId3"/>
          <a:stretch/>
        </p:blipFill>
        <p:spPr>
          <a:xfrm>
            <a:off x="7781040" y="4591800"/>
            <a:ext cx="996120" cy="423000"/>
          </a:xfrm>
          <a:prstGeom prst="rect">
            <a:avLst/>
          </a:prstGeom>
          <a:noFill/>
          <a:ln w="0">
            <a:noFill/>
          </a:ln>
        </p:spPr>
      </p:pic>
      <p:sp>
        <p:nvSpPr>
          <p:cNvPr id="55" name="Shape 10"/>
          <p:cNvSpPr/>
          <p:nvPr/>
        </p:nvSpPr>
        <p:spPr>
          <a:xfrm>
            <a:off x="525600" y="4857480"/>
            <a:ext cx="225360" cy="157320"/>
          </a:xfrm>
          <a:prstGeom prst="rect">
            <a:avLst/>
          </a:prstGeom>
          <a:noFill/>
          <a:ln w="0">
            <a:noFill/>
          </a:ln>
        </p:spPr>
        <p:style>
          <a:lnRef idx="0"/>
          <a:fillRef idx="0"/>
          <a:effectRef idx="0"/>
          <a:fontRef idx="minor"/>
        </p:style>
        <p:txBody>
          <a:bodyPr lIns="0" rIns="0" tIns="0" bIns="0" anchor="t">
            <a:noAutofit/>
          </a:bodyPr>
          <a:p>
            <a:pPr>
              <a:lnSpc>
                <a:spcPct val="90000"/>
              </a:lnSpc>
              <a:tabLst>
                <a:tab algn="l" pos="0"/>
              </a:tabLst>
            </a:pPr>
            <a:fld id="{D1D4C7A8-5174-4EC6-8A1D-6F433AADBE59}" type="slidenum">
              <a:rPr b="0" lang="en" sz="800" strike="noStrike" u="none">
                <a:solidFill>
                  <a:srgbClr val="716e66"/>
                </a:solidFill>
                <a:effectLst/>
                <a:uFillTx/>
                <a:latin typeface="Calibri"/>
                <a:ea typeface="Calibri"/>
              </a:rPr>
              <a:t>&lt;number&gt;</a:t>
            </a:fld>
            <a:endParaRPr b="0" lang="en-GB" sz="800" strike="noStrike" u="none">
              <a:solidFill>
                <a:srgbClr val="000000"/>
              </a:solidFill>
              <a:effectLst/>
              <a:uFillTx/>
              <a:latin typeface="Arial"/>
            </a:endParaRPr>
          </a:p>
        </p:txBody>
      </p:sp>
      <p:sp>
        <p:nvSpPr>
          <p:cNvPr id="56" name="Shape 11"/>
          <p:cNvSpPr/>
          <p:nvPr/>
        </p:nvSpPr>
        <p:spPr>
          <a:xfrm>
            <a:off x="927000" y="4857480"/>
            <a:ext cx="2281680" cy="157320"/>
          </a:xfrm>
          <a:prstGeom prst="rect">
            <a:avLst/>
          </a:prstGeom>
          <a:noFill/>
          <a:ln w="0">
            <a:noFill/>
          </a:ln>
        </p:spPr>
        <p:style>
          <a:lnRef idx="0"/>
          <a:fillRef idx="0"/>
          <a:effectRef idx="0"/>
          <a:fontRef idx="minor"/>
        </p:style>
        <p:txBody>
          <a:bodyPr lIns="0" rIns="0" tIns="0" bIns="0" anchor="t">
            <a:noAutofit/>
          </a:bodyPr>
          <a:p>
            <a:pPr>
              <a:lnSpc>
                <a:spcPct val="100000"/>
              </a:lnSpc>
              <a:tabLst>
                <a:tab algn="l" pos="0"/>
              </a:tabLst>
            </a:pPr>
            <a:r>
              <a:rPr b="0" lang="en" sz="700" strike="noStrike" u="none">
                <a:solidFill>
                  <a:srgbClr val="716e66"/>
                </a:solidFill>
                <a:effectLst/>
                <a:uFillTx/>
                <a:latin typeface="Calibri"/>
                <a:ea typeface="Calibri"/>
              </a:rPr>
              <a:t>© Hortonworks Inc. 2011 – 2016. All Rights Reserved</a:t>
            </a:r>
            <a:endParaRPr b="0" lang="en-GB" sz="700" strike="noStrike" u="none">
              <a:solidFill>
                <a:srgbClr val="000000"/>
              </a:solidFill>
              <a:effectLst/>
              <a:uFillTx/>
              <a:latin typeface="Arial"/>
            </a:endParaRPr>
          </a:p>
        </p:txBody>
      </p:sp>
      <p:pic>
        <p:nvPicPr>
          <p:cNvPr id="57" name="Shape 31" descr=""/>
          <p:cNvPicPr/>
          <p:nvPr/>
        </p:nvPicPr>
        <p:blipFill>
          <a:blip r:embed="rId4"/>
          <a:stretch/>
        </p:blipFill>
        <p:spPr>
          <a:xfrm>
            <a:off x="0" y="0"/>
            <a:ext cx="9153720" cy="5141880"/>
          </a:xfrm>
          <a:prstGeom prst="rect">
            <a:avLst/>
          </a:prstGeom>
          <a:noFill/>
          <a:ln w="0">
            <a:noFill/>
          </a:ln>
        </p:spPr>
      </p:pic>
      <p:pic>
        <p:nvPicPr>
          <p:cNvPr id="58" name="Shape 32" descr=""/>
          <p:cNvPicPr/>
          <p:nvPr/>
        </p:nvPicPr>
        <p:blipFill>
          <a:blip r:embed="rId5"/>
          <a:stretch/>
        </p:blipFill>
        <p:spPr>
          <a:xfrm>
            <a:off x="0" y="0"/>
            <a:ext cx="9153720" cy="5144040"/>
          </a:xfrm>
          <a:prstGeom prst="rect">
            <a:avLst/>
          </a:prstGeom>
          <a:noFill/>
          <a:ln w="0">
            <a:noFill/>
          </a:ln>
        </p:spPr>
      </p:pic>
      <p:pic>
        <p:nvPicPr>
          <p:cNvPr id="59" name="Shape 33" descr=""/>
          <p:cNvPicPr/>
          <p:nvPr/>
        </p:nvPicPr>
        <p:blipFill>
          <a:blip r:embed="rId6"/>
          <a:stretch/>
        </p:blipFill>
        <p:spPr>
          <a:xfrm>
            <a:off x="7274160" y="3908160"/>
            <a:ext cx="1371240" cy="582480"/>
          </a:xfrm>
          <a:prstGeom prst="rect">
            <a:avLst/>
          </a:prstGeom>
          <a:noFill/>
          <a:ln w="0">
            <a:noFill/>
          </a:ln>
        </p:spPr>
      </p:pic>
      <p:sp>
        <p:nvSpPr>
          <p:cNvPr id="60" name="Shape 34"/>
          <p:cNvSpPr/>
          <p:nvPr/>
        </p:nvSpPr>
        <p:spPr>
          <a:xfrm>
            <a:off x="9704880" y="5843880"/>
            <a:ext cx="360" cy="228600"/>
          </a:xfrm>
          <a:prstGeom prst="rect">
            <a:avLst/>
          </a:prstGeom>
          <a:noFill/>
          <a:ln w="0">
            <a:noFill/>
          </a:ln>
        </p:spPr>
        <p:style>
          <a:lnRef idx="0"/>
          <a:fillRef idx="0"/>
          <a:effectRef idx="0"/>
          <a:fontRef idx="minor"/>
        </p:style>
        <p:txBody>
          <a:bodyPr lIns="0" rIns="0" tIns="0" bIns="0" anchor="ctr">
            <a:noAutofit/>
          </a:bodyPr>
          <a:p>
            <a:pPr algn="ctr">
              <a:lnSpc>
                <a:spcPct val="85000"/>
              </a:lnSpc>
              <a:tabLst>
                <a:tab algn="l" pos="0"/>
              </a:tabLst>
            </a:pPr>
            <a:endParaRPr b="0" lang="en-GB" sz="1800" strike="noStrike" u="none">
              <a:solidFill>
                <a:schemeClr val="dk1"/>
              </a:solidFill>
              <a:effectLst/>
              <a:uFillTx/>
              <a:latin typeface="Calibri"/>
              <a:ea typeface="Calibri"/>
            </a:endParaRPr>
          </a:p>
        </p:txBody>
      </p:sp>
      <p:sp>
        <p:nvSpPr>
          <p:cNvPr id="61" name="Shape 35"/>
          <p:cNvSpPr/>
          <p:nvPr/>
        </p:nvSpPr>
        <p:spPr>
          <a:xfrm>
            <a:off x="0" y="1059480"/>
            <a:ext cx="4809960" cy="2952720"/>
          </a:xfrm>
          <a:prstGeom prst="rect">
            <a:avLst/>
          </a:prstGeom>
          <a:gradFill rotWithShape="0">
            <a:gsLst>
              <a:gs pos="0">
                <a:srgbClr val="000000">
                  <a:alpha val="50000"/>
                </a:srgbClr>
              </a:gs>
              <a:gs pos="7000">
                <a:srgbClr val="000000">
                  <a:alpha val="50000"/>
                </a:srgbClr>
              </a:gs>
              <a:gs pos="100000">
                <a:srgbClr val="000000">
                  <a:alpha val="0"/>
                </a:srgbClr>
              </a:gs>
            </a:gsLst>
            <a:lin ang="0"/>
          </a:gradFill>
          <a:ln w="0">
            <a:noFill/>
          </a:ln>
        </p:spPr>
        <p:style>
          <a:lnRef idx="0"/>
          <a:fillRef idx="0"/>
          <a:effectRef idx="0"/>
          <a:fontRef idx="minor"/>
        </p:style>
        <p:txBody>
          <a:bodyPr lIns="57240" rIns="57240" tIns="57240" bIns="57240" anchor="t">
            <a:noAutofit/>
          </a:bodyPr>
          <a:p>
            <a:pPr>
              <a:lnSpc>
                <a:spcPct val="100000"/>
              </a:lnSpc>
              <a:tabLst>
                <a:tab algn="l" pos="0"/>
              </a:tabLst>
            </a:pPr>
            <a:endParaRPr b="0" lang="en-GB" sz="1400" strike="noStrike" u="none">
              <a:solidFill>
                <a:schemeClr val="lt2"/>
              </a:solidFill>
              <a:effectLst/>
              <a:uFillTx/>
              <a:latin typeface="Calibri"/>
              <a:ea typeface="Calibri"/>
            </a:endParaRPr>
          </a:p>
        </p:txBody>
      </p:sp>
      <p:sp>
        <p:nvSpPr>
          <p:cNvPr id="62" name="PlaceHolder 1"/>
          <p:cNvSpPr>
            <a:spLocks noGrp="1"/>
          </p:cNvSpPr>
          <p:nvPr>
            <p:ph type="title"/>
          </p:nvPr>
        </p:nvSpPr>
        <p:spPr>
          <a:xfrm>
            <a:off x="525960" y="1811520"/>
            <a:ext cx="4777560" cy="980640"/>
          </a:xfrm>
          <a:prstGeom prst="rect">
            <a:avLst/>
          </a:prstGeom>
          <a:noFill/>
          <a:ln w="0">
            <a:noFill/>
          </a:ln>
        </p:spPr>
        <p:txBody>
          <a:bodyPr lIns="57240" rIns="57240" tIns="57240" bIns="57240" anchor="b">
            <a:noAutofit/>
          </a:bodyPr>
          <a:p>
            <a:pPr indent="0">
              <a:buNone/>
            </a:pPr>
            <a:r>
              <a:rPr b="0" lang="en-GB" sz="3800" strike="noStrike" u="none">
                <a:solidFill>
                  <a:srgbClr val="000000"/>
                </a:solidFill>
                <a:effectLst/>
                <a:uFillTx/>
                <a:latin typeface="Arial"/>
              </a:rPr>
              <a:t>Click to edit the title text format</a:t>
            </a:r>
            <a:endParaRPr b="0" lang="en-GB" sz="3800" strike="noStrike" u="none">
              <a:solidFill>
                <a:srgbClr val="000000"/>
              </a:solidFill>
              <a:effectLst/>
              <a:uFillTx/>
              <a:latin typeface="Arial"/>
            </a:endParaRPr>
          </a:p>
        </p:txBody>
      </p:sp>
      <p:sp>
        <p:nvSpPr>
          <p:cNvPr id="63" name="PlaceHolder 2"/>
          <p:cNvSpPr>
            <a:spLocks noGrp="1"/>
          </p:cNvSpPr>
          <p:nvPr>
            <p:ph type="body"/>
          </p:nvPr>
        </p:nvSpPr>
        <p:spPr>
          <a:xfrm>
            <a:off x="525960" y="3280320"/>
            <a:ext cx="4777560" cy="294120"/>
          </a:xfrm>
          <a:prstGeom prst="rect">
            <a:avLst/>
          </a:prstGeom>
          <a:noFill/>
          <a:ln w="0">
            <a:noFill/>
          </a:ln>
        </p:spPr>
        <p:txBody>
          <a:bodyPr lIns="57240" rIns="57240" tIns="57240" bIns="57240" anchor="t">
            <a:noAutofit/>
          </a:bodyPr>
          <a:p>
            <a:pPr marL="432000" indent="-324000">
              <a:spcBef>
                <a:spcPts val="1417"/>
              </a:spcBef>
              <a:buClr>
                <a:srgbClr val="000000"/>
              </a:buClr>
              <a:buSzPct val="45000"/>
              <a:buFont typeface="Wingdings" charset="2"/>
              <a:buChar char=""/>
            </a:pPr>
            <a:r>
              <a:rPr b="0" lang="en-GB" sz="2300" strike="noStrike" u="none">
                <a:solidFill>
                  <a:srgbClr val="000000"/>
                </a:solidFill>
                <a:effectLst/>
                <a:uFillTx/>
                <a:latin typeface="Arial"/>
              </a:rPr>
              <a:t>Click to edit the outline text format</a:t>
            </a:r>
            <a:endParaRPr b="0" lang="en-GB" sz="2300" strike="noStrike" u="none">
              <a:solidFill>
                <a:srgbClr val="000000"/>
              </a:solidFill>
              <a:effectLst/>
              <a:uFillTx/>
              <a:latin typeface="Arial"/>
            </a:endParaRPr>
          </a:p>
          <a:p>
            <a:pPr lvl="1" marL="864000" indent="-324000">
              <a:spcBef>
                <a:spcPts val="1134"/>
              </a:spcBef>
              <a:buClr>
                <a:srgbClr val="000000"/>
              </a:buClr>
              <a:buSzPct val="75000"/>
              <a:buFont typeface="Symbol" charset="2"/>
              <a:buChar char=""/>
            </a:pPr>
            <a:r>
              <a:rPr b="0" lang="en-GB" sz="2300" strike="noStrike" u="none">
                <a:solidFill>
                  <a:srgbClr val="000000"/>
                </a:solidFill>
                <a:effectLst/>
                <a:uFillTx/>
                <a:latin typeface="Arial"/>
              </a:rPr>
              <a:t>Second Outline Level</a:t>
            </a:r>
            <a:endParaRPr b="0" lang="en-GB" sz="2300" strike="noStrike" u="none">
              <a:solidFill>
                <a:srgbClr val="000000"/>
              </a:solidFill>
              <a:effectLst/>
              <a:uFillTx/>
              <a:latin typeface="Arial"/>
            </a:endParaRPr>
          </a:p>
          <a:p>
            <a:pPr lvl="2" marL="1296000" indent="-288000">
              <a:spcBef>
                <a:spcPts val="850"/>
              </a:spcBef>
              <a:buClr>
                <a:srgbClr val="000000"/>
              </a:buClr>
              <a:buSzPct val="45000"/>
              <a:buFont typeface="Wingdings" charset="2"/>
              <a:buChar char=""/>
            </a:pPr>
            <a:r>
              <a:rPr b="0" lang="en-GB" sz="2300" strike="noStrike" u="none">
                <a:solidFill>
                  <a:srgbClr val="000000"/>
                </a:solidFill>
                <a:effectLst/>
                <a:uFillTx/>
                <a:latin typeface="Arial"/>
              </a:rPr>
              <a:t>Third Outline Level</a:t>
            </a:r>
            <a:endParaRPr b="0" lang="en-GB" sz="2300" strike="noStrike" u="none">
              <a:solidFill>
                <a:srgbClr val="000000"/>
              </a:solidFill>
              <a:effectLst/>
              <a:uFillTx/>
              <a:latin typeface="Arial"/>
            </a:endParaRPr>
          </a:p>
          <a:p>
            <a:pPr lvl="3" marL="1728000" indent="-216000">
              <a:spcBef>
                <a:spcPts val="567"/>
              </a:spcBef>
              <a:buClr>
                <a:srgbClr val="000000"/>
              </a:buClr>
              <a:buSzPct val="75000"/>
              <a:buFont typeface="Symbol" charset="2"/>
              <a:buChar char=""/>
            </a:pPr>
            <a:r>
              <a:rPr b="0" lang="en-GB" sz="2300" strike="noStrike" u="none">
                <a:solidFill>
                  <a:srgbClr val="000000"/>
                </a:solidFill>
                <a:effectLst/>
                <a:uFillTx/>
                <a:latin typeface="Arial"/>
              </a:rPr>
              <a:t>Fourth Outline Level</a:t>
            </a:r>
            <a:endParaRPr b="0" lang="en-GB" sz="2300" strike="noStrike" u="none">
              <a:solidFill>
                <a:srgbClr val="000000"/>
              </a:solidFill>
              <a:effectLst/>
              <a:uFillTx/>
              <a:latin typeface="Arial"/>
            </a:endParaRPr>
          </a:p>
          <a:p>
            <a:pPr lvl="4" marL="2160000" indent="-216000">
              <a:spcBef>
                <a:spcPts val="283"/>
              </a:spcBef>
              <a:buClr>
                <a:srgbClr val="000000"/>
              </a:buClr>
              <a:buSzPct val="45000"/>
              <a:buFont typeface="Wingdings" charset="2"/>
              <a:buChar char=""/>
            </a:pPr>
            <a:r>
              <a:rPr b="0" lang="en-GB" sz="2300" strike="noStrike" u="none">
                <a:solidFill>
                  <a:srgbClr val="000000"/>
                </a:solidFill>
                <a:effectLst/>
                <a:uFillTx/>
                <a:latin typeface="Arial"/>
              </a:rPr>
              <a:t>Fifth Outline Level</a:t>
            </a:r>
            <a:endParaRPr b="0" lang="en-GB" sz="2300" strike="noStrike" u="none">
              <a:solidFill>
                <a:srgbClr val="000000"/>
              </a:solidFill>
              <a:effectLst/>
              <a:uFillTx/>
              <a:latin typeface="Arial"/>
            </a:endParaRPr>
          </a:p>
          <a:p>
            <a:pPr lvl="5" marL="2592000" indent="-216000">
              <a:spcBef>
                <a:spcPts val="283"/>
              </a:spcBef>
              <a:buClr>
                <a:srgbClr val="000000"/>
              </a:buClr>
              <a:buSzPct val="45000"/>
              <a:buFont typeface="Wingdings" charset="2"/>
              <a:buChar char=""/>
            </a:pPr>
            <a:r>
              <a:rPr b="0" lang="en-GB" sz="2300" strike="noStrike" u="none">
                <a:solidFill>
                  <a:srgbClr val="000000"/>
                </a:solidFill>
                <a:effectLst/>
                <a:uFillTx/>
                <a:latin typeface="Arial"/>
              </a:rPr>
              <a:t>Sixth Outline Level</a:t>
            </a:r>
            <a:endParaRPr b="0" lang="en-GB" sz="2300" strike="noStrike" u="none">
              <a:solidFill>
                <a:srgbClr val="000000"/>
              </a:solidFill>
              <a:effectLst/>
              <a:uFillTx/>
              <a:latin typeface="Arial"/>
            </a:endParaRPr>
          </a:p>
          <a:p>
            <a:pPr lvl="6" marL="3024000" indent="-216000">
              <a:spcBef>
                <a:spcPts val="283"/>
              </a:spcBef>
              <a:buClr>
                <a:srgbClr val="000000"/>
              </a:buClr>
              <a:buSzPct val="45000"/>
              <a:buFont typeface="Wingdings" charset="2"/>
              <a:buChar char=""/>
            </a:pPr>
            <a:r>
              <a:rPr b="0" lang="en-GB" sz="2300" strike="noStrike" u="none">
                <a:solidFill>
                  <a:srgbClr val="000000"/>
                </a:solidFill>
                <a:effectLst/>
                <a:uFillTx/>
                <a:latin typeface="Arial"/>
              </a:rPr>
              <a:t>Seventh Outline Level</a:t>
            </a:r>
            <a:endParaRPr b="0" lang="en-GB" sz="2300" strike="noStrike" u="none">
              <a:solidFill>
                <a:srgbClr val="000000"/>
              </a:solidFill>
              <a:effectLst/>
              <a:uFillTx/>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Photo Title 2">
    <p:bg>
      <p:bgPr>
        <a:solidFill>
          <a:srgbClr val="a6a49d"/>
        </a:solidFill>
      </p:bgPr>
    </p:bg>
    <p:spTree>
      <p:nvGrpSpPr>
        <p:cNvPr id="1" name=""/>
        <p:cNvGrpSpPr/>
        <p:nvPr/>
      </p:nvGrpSpPr>
      <p:grpSpPr>
        <a:xfrm>
          <a:off x="0" y="0"/>
          <a:ext cx="0" cy="0"/>
          <a:chOff x="0" y="0"/>
          <a:chExt cx="0" cy="0"/>
        </a:xfrm>
      </p:grpSpPr>
      <p:pic>
        <p:nvPicPr>
          <p:cNvPr id="64" name="Shape 6" descr=""/>
          <p:cNvPicPr/>
          <p:nvPr/>
        </p:nvPicPr>
        <p:blipFill>
          <a:blip r:embed="rId2"/>
          <a:stretch/>
        </p:blipFill>
        <p:spPr>
          <a:xfrm>
            <a:off x="0" y="0"/>
            <a:ext cx="9151920" cy="5143320"/>
          </a:xfrm>
          <a:prstGeom prst="rect">
            <a:avLst/>
          </a:prstGeom>
          <a:noFill/>
          <a:ln w="0">
            <a:noFill/>
          </a:ln>
        </p:spPr>
      </p:pic>
      <p:pic>
        <p:nvPicPr>
          <p:cNvPr id="65" name="Shape 7" descr=""/>
          <p:cNvPicPr/>
          <p:nvPr/>
        </p:nvPicPr>
        <p:blipFill>
          <a:blip r:embed="rId3"/>
          <a:stretch/>
        </p:blipFill>
        <p:spPr>
          <a:xfrm>
            <a:off x="7781040" y="4591800"/>
            <a:ext cx="996120" cy="423000"/>
          </a:xfrm>
          <a:prstGeom prst="rect">
            <a:avLst/>
          </a:prstGeom>
          <a:noFill/>
          <a:ln w="0">
            <a:noFill/>
          </a:ln>
        </p:spPr>
      </p:pic>
      <p:sp>
        <p:nvSpPr>
          <p:cNvPr id="66" name="Shape 10"/>
          <p:cNvSpPr/>
          <p:nvPr/>
        </p:nvSpPr>
        <p:spPr>
          <a:xfrm>
            <a:off x="525600" y="4857480"/>
            <a:ext cx="225360" cy="157320"/>
          </a:xfrm>
          <a:prstGeom prst="rect">
            <a:avLst/>
          </a:prstGeom>
          <a:noFill/>
          <a:ln w="0">
            <a:noFill/>
          </a:ln>
        </p:spPr>
        <p:style>
          <a:lnRef idx="0"/>
          <a:fillRef idx="0"/>
          <a:effectRef idx="0"/>
          <a:fontRef idx="minor"/>
        </p:style>
        <p:txBody>
          <a:bodyPr lIns="0" rIns="0" tIns="0" bIns="0" anchor="t">
            <a:noAutofit/>
          </a:bodyPr>
          <a:p>
            <a:pPr>
              <a:lnSpc>
                <a:spcPct val="90000"/>
              </a:lnSpc>
              <a:tabLst>
                <a:tab algn="l" pos="0"/>
              </a:tabLst>
            </a:pPr>
            <a:fld id="{89423D56-73A1-4115-A648-5138151AD6BA}" type="slidenum">
              <a:rPr b="0" lang="en" sz="800" strike="noStrike" u="none">
                <a:solidFill>
                  <a:srgbClr val="716e66"/>
                </a:solidFill>
                <a:effectLst/>
                <a:uFillTx/>
                <a:latin typeface="Calibri"/>
                <a:ea typeface="Calibri"/>
              </a:rPr>
              <a:t>&lt;number&gt;</a:t>
            </a:fld>
            <a:endParaRPr b="0" lang="en-GB" sz="800" strike="noStrike" u="none">
              <a:solidFill>
                <a:srgbClr val="000000"/>
              </a:solidFill>
              <a:effectLst/>
              <a:uFillTx/>
              <a:latin typeface="Arial"/>
            </a:endParaRPr>
          </a:p>
        </p:txBody>
      </p:sp>
      <p:sp>
        <p:nvSpPr>
          <p:cNvPr id="67" name="Shape 11"/>
          <p:cNvSpPr/>
          <p:nvPr/>
        </p:nvSpPr>
        <p:spPr>
          <a:xfrm>
            <a:off x="927000" y="4857480"/>
            <a:ext cx="2281680" cy="157320"/>
          </a:xfrm>
          <a:prstGeom prst="rect">
            <a:avLst/>
          </a:prstGeom>
          <a:noFill/>
          <a:ln w="0">
            <a:noFill/>
          </a:ln>
        </p:spPr>
        <p:style>
          <a:lnRef idx="0"/>
          <a:fillRef idx="0"/>
          <a:effectRef idx="0"/>
          <a:fontRef idx="minor"/>
        </p:style>
        <p:txBody>
          <a:bodyPr lIns="0" rIns="0" tIns="0" bIns="0" anchor="t">
            <a:noAutofit/>
          </a:bodyPr>
          <a:p>
            <a:pPr>
              <a:lnSpc>
                <a:spcPct val="100000"/>
              </a:lnSpc>
              <a:tabLst>
                <a:tab algn="l" pos="0"/>
              </a:tabLst>
            </a:pPr>
            <a:r>
              <a:rPr b="0" lang="en" sz="700" strike="noStrike" u="none">
                <a:solidFill>
                  <a:srgbClr val="716e66"/>
                </a:solidFill>
                <a:effectLst/>
                <a:uFillTx/>
                <a:latin typeface="Calibri"/>
                <a:ea typeface="Calibri"/>
              </a:rPr>
              <a:t>© Hortonworks Inc. 2011 – 2016. All Rights Reserved</a:t>
            </a:r>
            <a:endParaRPr b="0" lang="en-GB" sz="700" strike="noStrike" u="none">
              <a:solidFill>
                <a:srgbClr val="000000"/>
              </a:solidFill>
              <a:effectLst/>
              <a:uFillTx/>
              <a:latin typeface="Arial"/>
            </a:endParaRPr>
          </a:p>
        </p:txBody>
      </p:sp>
      <p:pic>
        <p:nvPicPr>
          <p:cNvPr id="68" name="Shape 40" descr=""/>
          <p:cNvPicPr/>
          <p:nvPr/>
        </p:nvPicPr>
        <p:blipFill>
          <a:blip r:embed="rId4"/>
          <a:stretch/>
        </p:blipFill>
        <p:spPr>
          <a:xfrm>
            <a:off x="0" y="0"/>
            <a:ext cx="9143640" cy="5143320"/>
          </a:xfrm>
          <a:prstGeom prst="rect">
            <a:avLst/>
          </a:prstGeom>
          <a:noFill/>
          <a:ln w="0">
            <a:noFill/>
          </a:ln>
        </p:spPr>
      </p:pic>
      <p:pic>
        <p:nvPicPr>
          <p:cNvPr id="69" name="Shape 41" descr=""/>
          <p:cNvPicPr/>
          <p:nvPr/>
        </p:nvPicPr>
        <p:blipFill>
          <a:blip r:embed="rId5"/>
          <a:stretch/>
        </p:blipFill>
        <p:spPr>
          <a:xfrm>
            <a:off x="0" y="0"/>
            <a:ext cx="9153720" cy="5144040"/>
          </a:xfrm>
          <a:prstGeom prst="rect">
            <a:avLst/>
          </a:prstGeom>
          <a:noFill/>
          <a:ln w="0">
            <a:noFill/>
          </a:ln>
        </p:spPr>
      </p:pic>
      <p:pic>
        <p:nvPicPr>
          <p:cNvPr id="70" name="Shape 42" descr=""/>
          <p:cNvPicPr/>
          <p:nvPr/>
        </p:nvPicPr>
        <p:blipFill>
          <a:blip r:embed="rId6"/>
          <a:stretch/>
        </p:blipFill>
        <p:spPr>
          <a:xfrm>
            <a:off x="7274160" y="4384440"/>
            <a:ext cx="1371240" cy="582480"/>
          </a:xfrm>
          <a:prstGeom prst="rect">
            <a:avLst/>
          </a:prstGeom>
          <a:noFill/>
          <a:ln w="0">
            <a:noFill/>
          </a:ln>
        </p:spPr>
      </p:pic>
      <p:sp>
        <p:nvSpPr>
          <p:cNvPr id="71" name="Shape 43"/>
          <p:cNvSpPr/>
          <p:nvPr/>
        </p:nvSpPr>
        <p:spPr>
          <a:xfrm>
            <a:off x="0" y="1059480"/>
            <a:ext cx="4809960" cy="2952720"/>
          </a:xfrm>
          <a:prstGeom prst="rect">
            <a:avLst/>
          </a:prstGeom>
          <a:gradFill rotWithShape="0">
            <a:gsLst>
              <a:gs pos="0">
                <a:srgbClr val="000000">
                  <a:alpha val="50000"/>
                </a:srgbClr>
              </a:gs>
              <a:gs pos="7000">
                <a:srgbClr val="000000">
                  <a:alpha val="50000"/>
                </a:srgbClr>
              </a:gs>
              <a:gs pos="100000">
                <a:srgbClr val="000000">
                  <a:alpha val="0"/>
                </a:srgbClr>
              </a:gs>
            </a:gsLst>
            <a:lin ang="0"/>
          </a:gradFill>
          <a:ln w="0">
            <a:noFill/>
          </a:ln>
        </p:spPr>
        <p:style>
          <a:lnRef idx="0"/>
          <a:fillRef idx="0"/>
          <a:effectRef idx="0"/>
          <a:fontRef idx="minor"/>
        </p:style>
        <p:txBody>
          <a:bodyPr lIns="57240" rIns="57240" tIns="57240" bIns="57240" anchor="t">
            <a:noAutofit/>
          </a:bodyPr>
          <a:p>
            <a:pPr>
              <a:lnSpc>
                <a:spcPct val="100000"/>
              </a:lnSpc>
              <a:tabLst>
                <a:tab algn="l" pos="0"/>
              </a:tabLst>
            </a:pPr>
            <a:endParaRPr b="0" lang="en-GB" sz="1400" strike="noStrike" u="none">
              <a:solidFill>
                <a:schemeClr val="lt2"/>
              </a:solidFill>
              <a:effectLst/>
              <a:uFillTx/>
              <a:latin typeface="Calibri"/>
              <a:ea typeface="Calibri"/>
            </a:endParaRPr>
          </a:p>
        </p:txBody>
      </p:sp>
      <p:sp>
        <p:nvSpPr>
          <p:cNvPr id="72" name="PlaceHolder 1"/>
          <p:cNvSpPr>
            <a:spLocks noGrp="1"/>
          </p:cNvSpPr>
          <p:nvPr>
            <p:ph type="title"/>
          </p:nvPr>
        </p:nvSpPr>
        <p:spPr>
          <a:xfrm>
            <a:off x="525960" y="1306800"/>
            <a:ext cx="4777560" cy="1485720"/>
          </a:xfrm>
          <a:prstGeom prst="rect">
            <a:avLst/>
          </a:prstGeom>
          <a:noFill/>
          <a:ln w="0">
            <a:noFill/>
          </a:ln>
        </p:spPr>
        <p:txBody>
          <a:bodyPr lIns="57240" rIns="57240" tIns="57240" bIns="57240" anchor="b">
            <a:noAutofit/>
          </a:bodyPr>
          <a:p>
            <a:pPr indent="0">
              <a:buNone/>
            </a:pPr>
            <a:r>
              <a:rPr b="0" lang="en-GB" sz="3800" strike="noStrike" u="none">
                <a:solidFill>
                  <a:srgbClr val="000000"/>
                </a:solidFill>
                <a:effectLst/>
                <a:uFillTx/>
                <a:latin typeface="Arial"/>
              </a:rPr>
              <a:t>Click to edit the title text format</a:t>
            </a:r>
            <a:endParaRPr b="0" lang="en-GB" sz="3800" strike="noStrike" u="none">
              <a:solidFill>
                <a:srgbClr val="000000"/>
              </a:solidFill>
              <a:effectLst/>
              <a:uFillTx/>
              <a:latin typeface="Arial"/>
            </a:endParaRPr>
          </a:p>
        </p:txBody>
      </p:sp>
      <p:sp>
        <p:nvSpPr>
          <p:cNvPr id="73" name="PlaceHolder 2"/>
          <p:cNvSpPr>
            <a:spLocks noGrp="1"/>
          </p:cNvSpPr>
          <p:nvPr>
            <p:ph type="body"/>
          </p:nvPr>
        </p:nvSpPr>
        <p:spPr>
          <a:xfrm>
            <a:off x="525960" y="3280320"/>
            <a:ext cx="4777560" cy="294120"/>
          </a:xfrm>
          <a:prstGeom prst="rect">
            <a:avLst/>
          </a:prstGeom>
          <a:noFill/>
          <a:ln w="0">
            <a:noFill/>
          </a:ln>
        </p:spPr>
        <p:txBody>
          <a:bodyPr lIns="57240" rIns="57240" tIns="57240" bIns="57240" anchor="t">
            <a:noAutofit/>
          </a:bodyPr>
          <a:p>
            <a:pPr marL="432000" indent="-324000">
              <a:spcBef>
                <a:spcPts val="1417"/>
              </a:spcBef>
              <a:buClr>
                <a:srgbClr val="000000"/>
              </a:buClr>
              <a:buSzPct val="45000"/>
              <a:buFont typeface="Wingdings" charset="2"/>
              <a:buChar char=""/>
            </a:pPr>
            <a:r>
              <a:rPr b="0" lang="en-GB" sz="2300" strike="noStrike" u="none">
                <a:solidFill>
                  <a:srgbClr val="000000"/>
                </a:solidFill>
                <a:effectLst/>
                <a:uFillTx/>
                <a:latin typeface="Arial"/>
              </a:rPr>
              <a:t>Click to edit the outline text format</a:t>
            </a:r>
            <a:endParaRPr b="0" lang="en-GB" sz="2300" strike="noStrike" u="none">
              <a:solidFill>
                <a:srgbClr val="000000"/>
              </a:solidFill>
              <a:effectLst/>
              <a:uFillTx/>
              <a:latin typeface="Arial"/>
            </a:endParaRPr>
          </a:p>
          <a:p>
            <a:pPr lvl="1" marL="864000" indent="-324000">
              <a:spcBef>
                <a:spcPts val="1134"/>
              </a:spcBef>
              <a:buClr>
                <a:srgbClr val="000000"/>
              </a:buClr>
              <a:buSzPct val="75000"/>
              <a:buFont typeface="Symbol" charset="2"/>
              <a:buChar char=""/>
            </a:pPr>
            <a:r>
              <a:rPr b="0" lang="en-GB" sz="2300" strike="noStrike" u="none">
                <a:solidFill>
                  <a:srgbClr val="000000"/>
                </a:solidFill>
                <a:effectLst/>
                <a:uFillTx/>
                <a:latin typeface="Arial"/>
              </a:rPr>
              <a:t>Second Outline Level</a:t>
            </a:r>
            <a:endParaRPr b="0" lang="en-GB" sz="2300" strike="noStrike" u="none">
              <a:solidFill>
                <a:srgbClr val="000000"/>
              </a:solidFill>
              <a:effectLst/>
              <a:uFillTx/>
              <a:latin typeface="Arial"/>
            </a:endParaRPr>
          </a:p>
          <a:p>
            <a:pPr lvl="2" marL="1296000" indent="-288000">
              <a:spcBef>
                <a:spcPts val="850"/>
              </a:spcBef>
              <a:buClr>
                <a:srgbClr val="000000"/>
              </a:buClr>
              <a:buSzPct val="45000"/>
              <a:buFont typeface="Wingdings" charset="2"/>
              <a:buChar char=""/>
            </a:pPr>
            <a:r>
              <a:rPr b="0" lang="en-GB" sz="2300" strike="noStrike" u="none">
                <a:solidFill>
                  <a:srgbClr val="000000"/>
                </a:solidFill>
                <a:effectLst/>
                <a:uFillTx/>
                <a:latin typeface="Arial"/>
              </a:rPr>
              <a:t>Third Outline Level</a:t>
            </a:r>
            <a:endParaRPr b="0" lang="en-GB" sz="2300" strike="noStrike" u="none">
              <a:solidFill>
                <a:srgbClr val="000000"/>
              </a:solidFill>
              <a:effectLst/>
              <a:uFillTx/>
              <a:latin typeface="Arial"/>
            </a:endParaRPr>
          </a:p>
          <a:p>
            <a:pPr lvl="3" marL="1728000" indent="-216000">
              <a:spcBef>
                <a:spcPts val="567"/>
              </a:spcBef>
              <a:buClr>
                <a:srgbClr val="000000"/>
              </a:buClr>
              <a:buSzPct val="75000"/>
              <a:buFont typeface="Symbol" charset="2"/>
              <a:buChar char=""/>
            </a:pPr>
            <a:r>
              <a:rPr b="0" lang="en-GB" sz="2300" strike="noStrike" u="none">
                <a:solidFill>
                  <a:srgbClr val="000000"/>
                </a:solidFill>
                <a:effectLst/>
                <a:uFillTx/>
                <a:latin typeface="Arial"/>
              </a:rPr>
              <a:t>Fourth Outline Level</a:t>
            </a:r>
            <a:endParaRPr b="0" lang="en-GB" sz="2300" strike="noStrike" u="none">
              <a:solidFill>
                <a:srgbClr val="000000"/>
              </a:solidFill>
              <a:effectLst/>
              <a:uFillTx/>
              <a:latin typeface="Arial"/>
            </a:endParaRPr>
          </a:p>
          <a:p>
            <a:pPr lvl="4" marL="2160000" indent="-216000">
              <a:spcBef>
                <a:spcPts val="283"/>
              </a:spcBef>
              <a:buClr>
                <a:srgbClr val="000000"/>
              </a:buClr>
              <a:buSzPct val="45000"/>
              <a:buFont typeface="Wingdings" charset="2"/>
              <a:buChar char=""/>
            </a:pPr>
            <a:r>
              <a:rPr b="0" lang="en-GB" sz="2300" strike="noStrike" u="none">
                <a:solidFill>
                  <a:srgbClr val="000000"/>
                </a:solidFill>
                <a:effectLst/>
                <a:uFillTx/>
                <a:latin typeface="Arial"/>
              </a:rPr>
              <a:t>Fifth Outline Level</a:t>
            </a:r>
            <a:endParaRPr b="0" lang="en-GB" sz="2300" strike="noStrike" u="none">
              <a:solidFill>
                <a:srgbClr val="000000"/>
              </a:solidFill>
              <a:effectLst/>
              <a:uFillTx/>
              <a:latin typeface="Arial"/>
            </a:endParaRPr>
          </a:p>
          <a:p>
            <a:pPr lvl="5" marL="2592000" indent="-216000">
              <a:spcBef>
                <a:spcPts val="283"/>
              </a:spcBef>
              <a:buClr>
                <a:srgbClr val="000000"/>
              </a:buClr>
              <a:buSzPct val="45000"/>
              <a:buFont typeface="Wingdings" charset="2"/>
              <a:buChar char=""/>
            </a:pPr>
            <a:r>
              <a:rPr b="0" lang="en-GB" sz="2300" strike="noStrike" u="none">
                <a:solidFill>
                  <a:srgbClr val="000000"/>
                </a:solidFill>
                <a:effectLst/>
                <a:uFillTx/>
                <a:latin typeface="Arial"/>
              </a:rPr>
              <a:t>Sixth Outline Level</a:t>
            </a:r>
            <a:endParaRPr b="0" lang="en-GB" sz="2300" strike="noStrike" u="none">
              <a:solidFill>
                <a:srgbClr val="000000"/>
              </a:solidFill>
              <a:effectLst/>
              <a:uFillTx/>
              <a:latin typeface="Arial"/>
            </a:endParaRPr>
          </a:p>
          <a:p>
            <a:pPr lvl="6" marL="3024000" indent="-216000">
              <a:spcBef>
                <a:spcPts val="283"/>
              </a:spcBef>
              <a:buClr>
                <a:srgbClr val="000000"/>
              </a:buClr>
              <a:buSzPct val="45000"/>
              <a:buFont typeface="Wingdings" charset="2"/>
              <a:buChar char=""/>
            </a:pPr>
            <a:r>
              <a:rPr b="0" lang="en-GB" sz="2300" strike="noStrike" u="none">
                <a:solidFill>
                  <a:srgbClr val="000000"/>
                </a:solidFill>
                <a:effectLst/>
                <a:uFillTx/>
                <a:latin typeface="Arial"/>
              </a:rPr>
              <a:t>Seventh Outline Level</a:t>
            </a:r>
            <a:endParaRPr b="0" lang="en-GB" sz="2300" strike="noStrike" u="none">
              <a:solidFill>
                <a:srgbClr val="000000"/>
              </a:solidFill>
              <a:effectLst/>
              <a:uFillTx/>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11.xml"/>
</Relationships>
</file>

<file path=ppt/slides/_rels/slide11.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image" Target="../media/image20.png"/><Relationship Id="rId3" Type="http://schemas.openxmlformats.org/officeDocument/2006/relationships/image" Target="../media/image27.png"/><Relationship Id="rId4" Type="http://schemas.openxmlformats.org/officeDocument/2006/relationships/image" Target="../media/image15.png"/><Relationship Id="rId5" Type="http://schemas.openxmlformats.org/officeDocument/2006/relationships/image" Target="../media/image13.png"/><Relationship Id="rId6" Type="http://schemas.openxmlformats.org/officeDocument/2006/relationships/image" Target="../media/image14.png"/><Relationship Id="rId7" Type="http://schemas.openxmlformats.org/officeDocument/2006/relationships/image" Target="../media/image21.png"/><Relationship Id="rId8" Type="http://schemas.openxmlformats.org/officeDocument/2006/relationships/image" Target="../media/image28.png"/><Relationship Id="rId9" Type="http://schemas.openxmlformats.org/officeDocument/2006/relationships/image" Target="../media/image29.png"/><Relationship Id="rId10" Type="http://schemas.openxmlformats.org/officeDocument/2006/relationships/image" Target="../media/image30.wmf"/><Relationship Id="rId11" Type="http://schemas.openxmlformats.org/officeDocument/2006/relationships/slideLayout" Target="../slideLayouts/slideLayout5.xml"/><Relationship Id="rId12" Type="http://schemas.openxmlformats.org/officeDocument/2006/relationships/notesSlide" Target="../notesSlides/notesSlide11.xml"/>
</Relationships>
</file>

<file path=ppt/slides/_rels/slide12.xml.rels><?xml version="1.0" encoding="UTF-8"?>
<Relationships xmlns="http://schemas.openxmlformats.org/package/2006/relationships"><Relationship Id="rId1" Type="http://schemas.openxmlformats.org/officeDocument/2006/relationships/slideLayout" Target="../slideLayouts/slideLayout9.xml"/>
</Relationships>
</file>

<file path=ppt/slides/_rels/slide13.xml.rels><?xml version="1.0" encoding="UTF-8"?>
<Relationships xmlns="http://schemas.openxmlformats.org/package/2006/relationships"><Relationship Id="rId1" Type="http://schemas.openxmlformats.org/officeDocument/2006/relationships/slideLayout" Target="../slideLayouts/slideLayout11.xml"/>
</Relationships>
</file>

<file path=ppt/slides/_rels/slide14.xml.rels><?xml version="1.0" encoding="UTF-8"?>
<Relationships xmlns="http://schemas.openxmlformats.org/package/2006/relationships"><Relationship Id="rId1" Type="http://schemas.openxmlformats.org/officeDocument/2006/relationships/slideLayout" Target="../slideLayouts/slideLayout11.xml"/>
</Relationships>
</file>

<file path=ppt/slides/_rels/slide15.xml.rels><?xml version="1.0" encoding="UTF-8"?>
<Relationships xmlns="http://schemas.openxmlformats.org/package/2006/relationships"><Relationship Id="rId1" Type="http://schemas.openxmlformats.org/officeDocument/2006/relationships/slideLayout" Target="../slideLayouts/slideLayout8.xml"/>
</Relationships>
</file>

<file path=ppt/slides/_rels/slide16.xml.rels><?xml version="1.0" encoding="UTF-8"?>
<Relationships xmlns="http://schemas.openxmlformats.org/package/2006/relationships"><Relationship Id="rId1" Type="http://schemas.openxmlformats.org/officeDocument/2006/relationships/slideLayout" Target="../slideLayouts/slideLayout12.xml"/>
</Relationships>
</file>

<file path=ppt/slides/_rels/slide17.xml.rels><?xml version="1.0" encoding="UTF-8"?>
<Relationships xmlns="http://schemas.openxmlformats.org/package/2006/relationships"><Relationship Id="rId1" Type="http://schemas.openxmlformats.org/officeDocument/2006/relationships/slideLayout" Target="../slideLayouts/slideLayout11.xml"/>
</Relationships>
</file>

<file path=ppt/slides/_rels/slide18.xml.rels><?xml version="1.0" encoding="UTF-8"?>
<Relationships xmlns="http://schemas.openxmlformats.org/package/2006/relationships"><Relationship Id="rId1" Type="http://schemas.openxmlformats.org/officeDocument/2006/relationships/slideLayout" Target="../slideLayouts/slideLayout12.xml"/>
</Relationships>
</file>

<file path=ppt/slides/_rels/slide19.xml.rels><?xml version="1.0" encoding="UTF-8"?>
<Relationships xmlns="http://schemas.openxmlformats.org/package/2006/relationships"><Relationship Id="rId1" Type="http://schemas.openxmlformats.org/officeDocument/2006/relationships/slideLayout" Target="../slideLayouts/slideLayout12.xml"/>
</Relationships>
</file>

<file path=ppt/slides/_rels/slide2.xml.rels><?xml version="1.0" encoding="UTF-8"?>
<Relationships xmlns="http://schemas.openxmlformats.org/package/2006/relationships"><Relationship Id="rId1" Type="http://schemas.openxmlformats.org/officeDocument/2006/relationships/image" Target="../media/image10.tif"/><Relationship Id="rId2" Type="http://schemas.openxmlformats.org/officeDocument/2006/relationships/image" Target="../media/image11.jpeg"/><Relationship Id="rId3" Type="http://schemas.openxmlformats.org/officeDocument/2006/relationships/image" Target="../media/image12.jpeg"/><Relationship Id="rId4" Type="http://schemas.openxmlformats.org/officeDocument/2006/relationships/slideLayout" Target="../slideLayouts/slideLayout5.xml"/><Relationship Id="rId5" Type="http://schemas.openxmlformats.org/officeDocument/2006/relationships/notesSlide" Target="../notesSlides/notesSlide2.xml"/>
</Relationships>
</file>

<file path=ppt/slides/_rels/slide20.xml.rels><?xml version="1.0" encoding="UTF-8"?>
<Relationships xmlns="http://schemas.openxmlformats.org/package/2006/relationships"><Relationship Id="rId1" Type="http://schemas.openxmlformats.org/officeDocument/2006/relationships/slideLayout" Target="../slideLayouts/slideLayout12.xml"/>
</Relationships>
</file>

<file path=ppt/slides/_rels/slide21.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
</Relationships>
</file>

<file path=ppt/slides/_rels/slide22.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
</Relationships>
</file>

<file path=ppt/slides/_rels/slide23.xml.rels><?xml version="1.0" encoding="UTF-8"?>
<Relationships xmlns="http://schemas.openxmlformats.org/package/2006/relationships"><Relationship Id="rId1" Type="http://schemas.openxmlformats.org/officeDocument/2006/relationships/slideLayout" Target="../slideLayouts/slideLayout12.xml"/>
</Relationships>
</file>

<file path=ppt/slides/_rels/slide24.xml.rels><?xml version="1.0" encoding="UTF-8"?>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5.xml"/><Relationship Id="rId3" Type="http://schemas.openxmlformats.org/officeDocument/2006/relationships/notesSlide" Target="../notesSlides/notesSlide24.xml"/>
</Relationships>
</file>

<file path=ppt/slides/_rels/slide25.xml.rels><?xml version="1.0" encoding="UTF-8"?>
<Relationships xmlns="http://schemas.openxmlformats.org/package/2006/relationships"><Relationship Id="rId1" Type="http://schemas.openxmlformats.org/officeDocument/2006/relationships/slideLayout" Target="../slideLayouts/slideLayout11.xml"/>
</Relationships>
</file>

<file path=ppt/slides/_rels/slide26.xml.rels><?xml version="1.0" encoding="UTF-8"?>
<Relationships xmlns="http://schemas.openxmlformats.org/package/2006/relationships"><Relationship Id="rId1" Type="http://schemas.openxmlformats.org/officeDocument/2006/relationships/image" Target="../media/image32.png"/><Relationship Id="rId2" Type="http://schemas.openxmlformats.org/officeDocument/2006/relationships/slideLayout" Target="../slideLayouts/slideLayout5.xml"/><Relationship Id="rId3" Type="http://schemas.openxmlformats.org/officeDocument/2006/relationships/notesSlide" Target="../notesSlides/notesSlide26.xml"/>
</Relationships>
</file>

<file path=ppt/slides/_rels/slide27.xml.rels><?xml version="1.0" encoding="UTF-8"?>
<Relationships xmlns="http://schemas.openxmlformats.org/package/2006/relationships"><Relationship Id="rId1" Type="http://schemas.openxmlformats.org/officeDocument/2006/relationships/image" Target="../media/image33.png"/><Relationship Id="rId2" Type="http://schemas.openxmlformats.org/officeDocument/2006/relationships/image" Target="../media/image34.png"/><Relationship Id="rId3" Type="http://schemas.openxmlformats.org/officeDocument/2006/relationships/image" Target="../media/image35.png"/><Relationship Id="rId4" Type="http://schemas.openxmlformats.org/officeDocument/2006/relationships/image" Target="../media/image36.png"/><Relationship Id="rId5" Type="http://schemas.openxmlformats.org/officeDocument/2006/relationships/slideLayout" Target="../slideLayouts/slideLayout5.xml"/><Relationship Id="rId6" Type="http://schemas.openxmlformats.org/officeDocument/2006/relationships/notesSlide" Target="../notesSlides/notesSlide27.xml"/>
</Relationships>
</file>

<file path=ppt/slides/_rels/slide28.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8.xml"/>
</Relationships>
</file>

<file path=ppt/slides/_rels/slide29.xml.rels><?xml version="1.0" encoding="UTF-8"?>
<Relationships xmlns="http://schemas.openxmlformats.org/package/2006/relationships"><Relationship Id="rId1" Type="http://schemas.openxmlformats.org/officeDocument/2006/relationships/image" Target="../media/image37.png"/><Relationship Id="rId2" Type="http://schemas.openxmlformats.org/officeDocument/2006/relationships/image" Target="../media/image38.png"/><Relationship Id="rId3" Type="http://schemas.openxmlformats.org/officeDocument/2006/relationships/slideLayout" Target="../slideLayouts/slideLayout5.xml"/><Relationship Id="rId4" Type="http://schemas.openxmlformats.org/officeDocument/2006/relationships/notesSlide" Target="../notesSlides/notesSlide29.xml"/>
</Relationships>
</file>

<file path=ppt/slides/_rels/slide3.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image" Target="../media/image14.png"/><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16.png"/><Relationship Id="rId6" Type="http://schemas.openxmlformats.org/officeDocument/2006/relationships/image" Target="../media/image16.png"/><Relationship Id="rId7" Type="http://schemas.openxmlformats.org/officeDocument/2006/relationships/image" Target="../media/image17.png"/><Relationship Id="rId8" Type="http://schemas.openxmlformats.org/officeDocument/2006/relationships/image" Target="../media/image14.png"/><Relationship Id="rId9" Type="http://schemas.openxmlformats.org/officeDocument/2006/relationships/image" Target="../media/image17.png"/><Relationship Id="rId10" Type="http://schemas.openxmlformats.org/officeDocument/2006/relationships/image" Target="../media/image17.png"/><Relationship Id="rId11" Type="http://schemas.openxmlformats.org/officeDocument/2006/relationships/image" Target="../media/image14.png"/><Relationship Id="rId12" Type="http://schemas.openxmlformats.org/officeDocument/2006/relationships/slideLayout" Target="../slideLayouts/slideLayout2.xml"/><Relationship Id="rId13" Type="http://schemas.openxmlformats.org/officeDocument/2006/relationships/notesSlide" Target="../notesSlides/notesSlide3.xml"/>
</Relationships>
</file>

<file path=ppt/slides/_rels/slide30.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0.xml"/>
</Relationships>
</file>

<file path=ppt/slides/_rels/slide31.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1.xml"/>
</Relationships>
</file>

<file path=ppt/slides/_rels/slide32.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2.xml"/>
</Relationships>
</file>

<file path=ppt/slides/_rels/slide33.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3.xml"/>
</Relationships>
</file>

<file path=ppt/slides/_rels/slide34.xml.rels><?xml version="1.0" encoding="UTF-8"?>
<Relationships xmlns="http://schemas.openxmlformats.org/package/2006/relationships"><Relationship Id="rId1" Type="http://schemas.openxmlformats.org/officeDocument/2006/relationships/slideLayout" Target="../slideLayouts/slideLayout12.xml"/>
</Relationships>
</file>

<file path=ppt/slides/_rels/slide35.xml.rels><?xml version="1.0" encoding="UTF-8"?>
<Relationships xmlns="http://schemas.openxmlformats.org/package/2006/relationships"><Relationship Id="rId1" Type="http://schemas.openxmlformats.org/officeDocument/2006/relationships/slideLayout" Target="../slideLayouts/slideLayout11.xml"/>
</Relationships>
</file>

<file path=ppt/slides/_rels/slide36.xml.rels><?xml version="1.0" encoding="UTF-8"?>
<Relationships xmlns="http://schemas.openxmlformats.org/package/2006/relationships"><Relationship Id="rId1" Type="http://schemas.openxmlformats.org/officeDocument/2006/relationships/image" Target="../media/image39.png"/><Relationship Id="rId2" Type="http://schemas.openxmlformats.org/officeDocument/2006/relationships/slideLayout" Target="../slideLayouts/slideLayout5.xml"/><Relationship Id="rId3" Type="http://schemas.openxmlformats.org/officeDocument/2006/relationships/notesSlide" Target="../notesSlides/notesSlide36.xml"/>
</Relationships>
</file>

<file path=ppt/slides/_rels/slide37.xml.rels><?xml version="1.0" encoding="UTF-8"?>
<Relationships xmlns="http://schemas.openxmlformats.org/package/2006/relationships"><Relationship Id="rId1" Type="http://schemas.openxmlformats.org/officeDocument/2006/relationships/slideLayout" Target="../slideLayouts/slideLayout11.xml"/>
</Relationships>
</file>

<file path=ppt/slides/_rels/slide38.xml.rels><?xml version="1.0" encoding="UTF-8"?>
<Relationships xmlns="http://schemas.openxmlformats.org/package/2006/relationships"><Relationship Id="rId1" Type="http://schemas.openxmlformats.org/officeDocument/2006/relationships/image" Target="../media/image40.png"/><Relationship Id="rId2" Type="http://schemas.openxmlformats.org/officeDocument/2006/relationships/slideLayout" Target="../slideLayouts/slideLayout5.xml"/>
</Relationships>
</file>

<file path=ppt/slides/_rels/slide39.xml.rels><?xml version="1.0" encoding="UTF-8"?>
<Relationships xmlns="http://schemas.openxmlformats.org/package/2006/relationships"><Relationship Id="rId1" Type="http://schemas.openxmlformats.org/officeDocument/2006/relationships/slideLayout" Target="../slideLayouts/slideLayout8.xml"/>
</Relationships>
</file>

<file path=ppt/slides/_rels/slide4.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image" Target="../media/image14.png"/><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16.png"/><Relationship Id="rId6" Type="http://schemas.openxmlformats.org/officeDocument/2006/relationships/image" Target="../media/image16.png"/><Relationship Id="rId7" Type="http://schemas.openxmlformats.org/officeDocument/2006/relationships/image" Target="../media/image14.png"/><Relationship Id="rId8" Type="http://schemas.openxmlformats.org/officeDocument/2006/relationships/image" Target="../media/image18.wmf"/><Relationship Id="rId9" Type="http://schemas.openxmlformats.org/officeDocument/2006/relationships/image" Target="../media/image19.png"/><Relationship Id="rId10" Type="http://schemas.openxmlformats.org/officeDocument/2006/relationships/image" Target="../media/image20.png"/><Relationship Id="rId11" Type="http://schemas.openxmlformats.org/officeDocument/2006/relationships/image" Target="../media/image14.png"/><Relationship Id="rId12" Type="http://schemas.openxmlformats.org/officeDocument/2006/relationships/slideLayout" Target="../slideLayouts/slideLayout2.xml"/><Relationship Id="rId13" Type="http://schemas.openxmlformats.org/officeDocument/2006/relationships/notesSlide" Target="../notesSlides/notesSlide4.xml"/>
</Relationships>
</file>

<file path=ppt/slides/_rels/slide40.xml.rels><?xml version="1.0" encoding="UTF-8"?>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11.xml"/>
</Relationships>
</file>

<file path=ppt/slides/_rels/slide41.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image" Target="../media/image42.png"/><Relationship Id="rId3" Type="http://schemas.openxmlformats.org/officeDocument/2006/relationships/image" Target="../media/image43.png"/><Relationship Id="rId4" Type="http://schemas.openxmlformats.org/officeDocument/2006/relationships/image" Target="../media/image29.png"/><Relationship Id="rId5" Type="http://schemas.openxmlformats.org/officeDocument/2006/relationships/image" Target="../media/image30.wmf"/><Relationship Id="rId6" Type="http://schemas.openxmlformats.org/officeDocument/2006/relationships/image" Target="../media/image44.png"/><Relationship Id="rId7" Type="http://schemas.openxmlformats.org/officeDocument/2006/relationships/slideLayout" Target="../slideLayouts/slideLayout5.xml"/><Relationship Id="rId8" Type="http://schemas.openxmlformats.org/officeDocument/2006/relationships/notesSlide" Target="../notesSlides/notesSlide41.xml"/>
</Relationships>
</file>

<file path=ppt/slides/_rels/slide42.xml.rels><?xml version="1.0" encoding="UTF-8"?>
<Relationships xmlns="http://schemas.openxmlformats.org/package/2006/relationships"><Relationship Id="rId1" Type="http://schemas.openxmlformats.org/officeDocument/2006/relationships/image" Target="../media/image45.png"/><Relationship Id="rId2" Type="http://schemas.openxmlformats.org/officeDocument/2006/relationships/image" Target="../media/image45.png"/><Relationship Id="rId3" Type="http://schemas.openxmlformats.org/officeDocument/2006/relationships/image" Target="../media/image45.png"/><Relationship Id="rId4" Type="http://schemas.openxmlformats.org/officeDocument/2006/relationships/slideLayout" Target="../slideLayouts/slideLayout2.xml"/>
</Relationships>
</file>

<file path=ppt/slides/_rels/slide43.xml.rels><?xml version="1.0" encoding="UTF-8"?>
<Relationships xmlns="http://schemas.openxmlformats.org/package/2006/relationships"><Relationship Id="rId1" Type="http://schemas.openxmlformats.org/officeDocument/2006/relationships/slideLayout" Target="../slideLayouts/slideLayout11.xml"/>
</Relationships>
</file>

<file path=ppt/slides/_rels/slide44.xml.rels><?xml version="1.0" encoding="UTF-8"?>
<Relationships xmlns="http://schemas.openxmlformats.org/package/2006/relationships"><Relationship Id="rId1" Type="http://schemas.openxmlformats.org/officeDocument/2006/relationships/slideLayout" Target="../slideLayouts/slideLayout11.xml"/>
</Relationships>
</file>

<file path=ppt/slides/_rels/slide45.xml.rels><?xml version="1.0" encoding="UTF-8"?>
<Relationships xmlns="http://schemas.openxmlformats.org/package/2006/relationships"><Relationship Id="rId1" Type="http://schemas.openxmlformats.org/officeDocument/2006/relationships/slideLayout" Target="../slideLayouts/slideLayout11.xml"/>
</Relationships>
</file>

<file path=ppt/slides/_rels/slide46.xml.rels><?xml version="1.0" encoding="UTF-8"?>
<Relationships xmlns="http://schemas.openxmlformats.org/package/2006/relationships"><Relationship Id="rId1" Type="http://schemas.openxmlformats.org/officeDocument/2006/relationships/slideLayout" Target="../slideLayouts/slideLayout11.xml"/>
</Relationships>
</file>

<file path=ppt/slides/_rels/slide47.xml.rels><?xml version="1.0" encoding="UTF-8"?>
<Relationships xmlns="http://schemas.openxmlformats.org/package/2006/relationships"><Relationship Id="rId1" Type="http://schemas.openxmlformats.org/officeDocument/2006/relationships/slideLayout" Target="../slideLayouts/slideLayout11.xml"/>
</Relationships>
</file>

<file path=ppt/slides/_rels/slide48.xml.rels><?xml version="1.0" encoding="UTF-8"?>
<Relationships xmlns="http://schemas.openxmlformats.org/package/2006/relationships"><Relationship Id="rId1" Type="http://schemas.openxmlformats.org/officeDocument/2006/relationships/slideLayout" Target="../slideLayouts/slideLayout11.xml"/>
</Relationships>
</file>

<file path=ppt/slides/_rels/slide49.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5.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image" Target="../media/image16.png"/><Relationship Id="rId3" Type="http://schemas.openxmlformats.org/officeDocument/2006/relationships/image" Target="../media/image16.png"/><Relationship Id="rId4" Type="http://schemas.openxmlformats.org/officeDocument/2006/relationships/image" Target="../media/image16.png"/><Relationship Id="rId5" Type="http://schemas.openxmlformats.org/officeDocument/2006/relationships/image" Target="../media/image21.png"/><Relationship Id="rId6" Type="http://schemas.openxmlformats.org/officeDocument/2006/relationships/image" Target="../media/image21.png"/><Relationship Id="rId7" Type="http://schemas.openxmlformats.org/officeDocument/2006/relationships/image" Target="../media/image22.png"/><Relationship Id="rId8" Type="http://schemas.openxmlformats.org/officeDocument/2006/relationships/image" Target="../media/image21.png"/><Relationship Id="rId9" Type="http://schemas.openxmlformats.org/officeDocument/2006/relationships/image" Target="../media/image23.wmf"/><Relationship Id="rId10" Type="http://schemas.openxmlformats.org/officeDocument/2006/relationships/image" Target="../media/image24.tif"/><Relationship Id="rId11" Type="http://schemas.openxmlformats.org/officeDocument/2006/relationships/image" Target="../media/image25.png"/><Relationship Id="rId12" Type="http://schemas.openxmlformats.org/officeDocument/2006/relationships/slideLayout" Target="../slideLayouts/slideLayout2.xml"/><Relationship Id="rId13" Type="http://schemas.openxmlformats.org/officeDocument/2006/relationships/notesSlide" Target="../notesSlides/notesSlide5.xml"/>
</Relationships>
</file>

<file path=ppt/slides/_rels/slide50.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0.xml"/>
</Relationships>
</file>

<file path=ppt/slides/_rels/slide51.xml.rels><?xml version="1.0" encoding="UTF-8"?>
<Relationships xmlns="http://schemas.openxmlformats.org/package/2006/relationships"><Relationship Id="rId1" Type="http://schemas.openxmlformats.org/officeDocument/2006/relationships/slideLayout" Target="../slideLayouts/slideLayout12.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11.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11.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11.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11.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7" name="PlaceHolder 1"/>
          <p:cNvSpPr>
            <a:spLocks noGrp="1"/>
          </p:cNvSpPr>
          <p:nvPr>
            <p:ph type="title"/>
          </p:nvPr>
        </p:nvSpPr>
        <p:spPr>
          <a:xfrm>
            <a:off x="525960" y="710640"/>
            <a:ext cx="6719040" cy="2079720"/>
          </a:xfrm>
          <a:prstGeom prst="rect">
            <a:avLst/>
          </a:prstGeom>
          <a:noFill/>
          <a:ln w="0">
            <a:noFill/>
          </a:ln>
        </p:spPr>
        <p:txBody>
          <a:bodyPr lIns="57240" rIns="57240" tIns="57240" bIns="57240" anchor="b">
            <a:noAutofit/>
          </a:bodyPr>
          <a:p>
            <a:pPr indent="0">
              <a:lnSpc>
                <a:spcPct val="85000"/>
              </a:lnSpc>
              <a:buNone/>
              <a:tabLst>
                <a:tab algn="l" pos="0"/>
              </a:tabLst>
            </a:pPr>
            <a:r>
              <a:rPr b="1" lang="en-US" sz="3800" strike="noStrike" u="none">
                <a:solidFill>
                  <a:schemeClr val="dk2"/>
                </a:solidFill>
                <a:effectLst/>
                <a:uFillTx/>
                <a:latin typeface="Calibri"/>
                <a:ea typeface="Calibri"/>
              </a:rPr>
              <a:t>Apache Spark and Object Stores —What you need to know</a:t>
            </a:r>
            <a:endParaRPr b="0" lang="en-GB" sz="3800" strike="noStrike" u="none">
              <a:solidFill>
                <a:srgbClr val="000000"/>
              </a:solidFill>
              <a:effectLst/>
              <a:uFillTx/>
              <a:latin typeface="Arial"/>
            </a:endParaRPr>
          </a:p>
        </p:txBody>
      </p:sp>
      <p:sp>
        <p:nvSpPr>
          <p:cNvPr id="118" name="PlaceHolder 2"/>
          <p:cNvSpPr>
            <a:spLocks noGrp="1"/>
          </p:cNvSpPr>
          <p:nvPr>
            <p:ph type="subTitle"/>
          </p:nvPr>
        </p:nvSpPr>
        <p:spPr>
          <a:xfrm>
            <a:off x="525960" y="2906280"/>
            <a:ext cx="4777560" cy="1202760"/>
          </a:xfrm>
          <a:prstGeom prst="rect">
            <a:avLst/>
          </a:prstGeom>
          <a:noFill/>
          <a:ln w="0">
            <a:noFill/>
          </a:ln>
        </p:spPr>
        <p:txBody>
          <a:bodyPr lIns="57240" rIns="57240" tIns="57240" bIns="57240" anchor="t">
            <a:noAutofit/>
          </a:bodyPr>
          <a:p>
            <a:pPr indent="0">
              <a:lnSpc>
                <a:spcPct val="85000"/>
              </a:lnSpc>
              <a:spcAft>
                <a:spcPts val="99"/>
              </a:spcAft>
              <a:buNone/>
              <a:tabLst>
                <a:tab algn="l" pos="0"/>
              </a:tabLst>
            </a:pPr>
            <a:r>
              <a:rPr b="1" lang="en-US" sz="2300" strike="noStrike" u="none">
                <a:solidFill>
                  <a:schemeClr val="lt2"/>
                </a:solidFill>
                <a:effectLst/>
                <a:uFillTx/>
                <a:latin typeface="Calibri"/>
                <a:ea typeface="Calibri"/>
              </a:rPr>
              <a:t>Steve Loughran</a:t>
            </a:r>
            <a:endParaRPr b="0" lang="en-GB" sz="2300" strike="noStrike" u="none">
              <a:solidFill>
                <a:srgbClr val="000000"/>
              </a:solidFill>
              <a:effectLst/>
              <a:uFillTx/>
              <a:latin typeface="Arial"/>
            </a:endParaRPr>
          </a:p>
          <a:p>
            <a:pPr indent="0">
              <a:lnSpc>
                <a:spcPct val="85000"/>
              </a:lnSpc>
              <a:spcAft>
                <a:spcPts val="99"/>
              </a:spcAft>
              <a:buNone/>
              <a:tabLst>
                <a:tab algn="l" pos="0"/>
              </a:tabLst>
            </a:pPr>
            <a:r>
              <a:rPr b="1" lang="en" sz="2300" strike="noStrike" u="none">
                <a:solidFill>
                  <a:srgbClr val="ffffff"/>
                </a:solidFill>
                <a:effectLst/>
                <a:uFillTx/>
                <a:latin typeface="Calibri"/>
                <a:ea typeface="Calibri"/>
              </a:rPr>
              <a:t>stevel@apache.org</a:t>
            </a:r>
            <a:endParaRPr b="0" lang="en-GB" sz="2300" strike="noStrike" u="none">
              <a:solidFill>
                <a:srgbClr val="000000"/>
              </a:solidFill>
              <a:effectLst/>
              <a:uFillTx/>
              <a:latin typeface="Arial"/>
            </a:endParaRPr>
          </a:p>
        </p:txBody>
      </p:sp>
      <p:sp>
        <p:nvSpPr>
          <p:cNvPr id="119" name="PlaceHolder 3"/>
          <p:cNvSpPr>
            <a:spLocks noGrp="1"/>
          </p:cNvSpPr>
          <p:nvPr>
            <p:ph/>
          </p:nvPr>
        </p:nvSpPr>
        <p:spPr>
          <a:xfrm>
            <a:off x="525960" y="4025160"/>
            <a:ext cx="4777560" cy="294120"/>
          </a:xfrm>
          <a:prstGeom prst="rect">
            <a:avLst/>
          </a:prstGeom>
          <a:noFill/>
          <a:ln w="0">
            <a:noFill/>
          </a:ln>
        </p:spPr>
        <p:txBody>
          <a:bodyPr lIns="57240" rIns="57240" tIns="57240" bIns="57240" anchor="t">
            <a:noAutofit/>
          </a:bodyPr>
          <a:p>
            <a:pPr indent="0">
              <a:lnSpc>
                <a:spcPct val="85000"/>
              </a:lnSpc>
              <a:buNone/>
              <a:tabLst>
                <a:tab algn="l" pos="0"/>
              </a:tabLst>
            </a:pPr>
            <a:r>
              <a:rPr b="0" lang="en-US" sz="2300" strike="noStrike" u="none">
                <a:solidFill>
                  <a:schemeClr val="dk2"/>
                </a:solidFill>
                <a:effectLst/>
                <a:uFillTx/>
                <a:latin typeface="Calibri"/>
                <a:ea typeface="Calibri"/>
              </a:rPr>
              <a:t>October </a:t>
            </a:r>
            <a:r>
              <a:rPr b="0" lang="en" sz="2300" strike="noStrike" u="none">
                <a:solidFill>
                  <a:schemeClr val="dk2"/>
                </a:solidFill>
                <a:effectLst/>
                <a:uFillTx/>
                <a:latin typeface="Calibri"/>
                <a:ea typeface="Calibri"/>
              </a:rPr>
              <a:t>2016</a:t>
            </a:r>
            <a:endParaRPr b="0" lang="en-GB" sz="2300" strike="noStrike" u="none">
              <a:solidFill>
                <a:srgbClr val="000000"/>
              </a:solidFill>
              <a:effectLst/>
              <a:uFillTx/>
              <a:latin typeface="Arial"/>
            </a:endParaRPr>
          </a:p>
        </p:txBody>
      </p:sp>
    </p:spTree>
  </p:cSld>
  <mc:AlternateContent>
    <mc:Choice Requires="p14">
      <p:transition spd="slow" advTm="2000" p14:dur="2000"/>
    </mc:Choice>
    <mc:Fallback>
      <p:transition spd="slow" advTm="2000"/>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265" name="PlaceHolder 1"/>
          <p:cNvSpPr>
            <a:spLocks noGrp="1"/>
          </p:cNvSpPr>
          <p:nvPr>
            <p:ph type="title"/>
          </p:nvPr>
        </p:nvSpPr>
        <p:spPr>
          <a:xfrm>
            <a:off x="525960" y="425880"/>
            <a:ext cx="8229240" cy="294120"/>
          </a:xfrm>
          <a:prstGeom prst="rect">
            <a:avLst/>
          </a:prstGeom>
          <a:noFill/>
          <a:ln w="0">
            <a:noFill/>
          </a:ln>
        </p:spPr>
        <p:txBody>
          <a:bodyPr lIns="57240" rIns="57240" tIns="57240" bIns="57240" anchor="ctr">
            <a:noAutofit/>
          </a:bodyPr>
          <a:p>
            <a:pPr indent="0">
              <a:lnSpc>
                <a:spcPct val="85000"/>
              </a:lnSpc>
              <a:buNone/>
              <a:tabLst>
                <a:tab algn="l" pos="0"/>
              </a:tabLst>
            </a:pPr>
            <a:r>
              <a:rPr b="1" lang="en" sz="2300" strike="noStrike" u="none">
                <a:solidFill>
                  <a:schemeClr val="dk1"/>
                </a:solidFill>
                <a:effectLst/>
                <a:uFillTx/>
                <a:latin typeface="Calibri"/>
                <a:ea typeface="Calibri"/>
              </a:rPr>
              <a:t>Goal and Approach</a:t>
            </a:r>
            <a:endParaRPr b="0" lang="en-GB" sz="2300" strike="noStrike" u="none">
              <a:solidFill>
                <a:srgbClr val="000000"/>
              </a:solidFill>
              <a:effectLst/>
              <a:uFillTx/>
              <a:latin typeface="Arial"/>
            </a:endParaRPr>
          </a:p>
        </p:txBody>
      </p:sp>
      <p:sp>
        <p:nvSpPr>
          <p:cNvPr id="266" name="PlaceHolder 2"/>
          <p:cNvSpPr>
            <a:spLocks noGrp="1"/>
          </p:cNvSpPr>
          <p:nvPr>
            <p:ph/>
          </p:nvPr>
        </p:nvSpPr>
        <p:spPr>
          <a:xfrm>
            <a:off x="525960" y="1095480"/>
            <a:ext cx="8229240" cy="2514960"/>
          </a:xfrm>
          <a:prstGeom prst="rect">
            <a:avLst/>
          </a:prstGeom>
          <a:noFill/>
          <a:ln w="0">
            <a:noFill/>
          </a:ln>
        </p:spPr>
        <p:txBody>
          <a:bodyPr lIns="57240" rIns="57240" tIns="57240" bIns="57240" anchor="t">
            <a:noAutofit/>
          </a:bodyPr>
          <a:p>
            <a:pPr marL="254160" indent="-247680">
              <a:lnSpc>
                <a:spcPct val="90000"/>
              </a:lnSpc>
              <a:buNone/>
              <a:tabLst>
                <a:tab algn="l" pos="0"/>
              </a:tabLst>
            </a:pPr>
            <a:r>
              <a:rPr b="0" lang="en" sz="2000" strike="noStrike" u="none">
                <a:solidFill>
                  <a:schemeClr val="dk1"/>
                </a:solidFill>
                <a:effectLst/>
                <a:uFillTx/>
                <a:latin typeface="Calibri"/>
                <a:ea typeface="Calibri"/>
              </a:rPr>
              <a:t>Goals</a:t>
            </a:r>
            <a:endParaRPr b="0" lang="en-GB" sz="2000" strike="noStrike" u="none">
              <a:solidFill>
                <a:srgbClr val="000000"/>
              </a:solidFill>
              <a:effectLst/>
              <a:uFillTx/>
              <a:latin typeface="Arial"/>
            </a:endParaRPr>
          </a:p>
          <a:p>
            <a:pPr marL="457200" indent="-317520">
              <a:lnSpc>
                <a:spcPct val="90000"/>
              </a:lnSpc>
              <a:buClr>
                <a:srgbClr val="3fae2a"/>
              </a:buClr>
              <a:buFont typeface="Noto Sans Symbols"/>
              <a:buChar char="⬢"/>
              <a:tabLst>
                <a:tab algn="l" pos="0"/>
              </a:tabLst>
            </a:pPr>
            <a:r>
              <a:rPr b="0" lang="en" sz="1400" strike="noStrike" u="none">
                <a:solidFill>
                  <a:schemeClr val="dk1"/>
                </a:solidFill>
                <a:effectLst/>
                <a:uFillTx/>
                <a:latin typeface="Calibri"/>
                <a:ea typeface="Calibri"/>
              </a:rPr>
              <a:t>Integrate with unique functionality of each cloud</a:t>
            </a:r>
            <a:endParaRPr b="0" lang="en-GB" sz="1400" strike="noStrike" u="none">
              <a:solidFill>
                <a:srgbClr val="000000"/>
              </a:solidFill>
              <a:effectLst/>
              <a:uFillTx/>
              <a:latin typeface="Arial"/>
            </a:endParaRPr>
          </a:p>
          <a:p>
            <a:pPr marL="457200" indent="-317520">
              <a:lnSpc>
                <a:spcPct val="90000"/>
              </a:lnSpc>
              <a:buClr>
                <a:srgbClr val="3fae2a"/>
              </a:buClr>
              <a:buFont typeface="Noto Sans Symbols"/>
              <a:buChar char="⬢"/>
              <a:tabLst>
                <a:tab algn="l" pos="0"/>
              </a:tabLst>
            </a:pPr>
            <a:r>
              <a:rPr b="0" lang="en" sz="1400" strike="noStrike" u="none">
                <a:solidFill>
                  <a:schemeClr val="dk1"/>
                </a:solidFill>
                <a:effectLst/>
                <a:uFillTx/>
                <a:latin typeface="Calibri"/>
                <a:ea typeface="Calibri"/>
              </a:rPr>
              <a:t>Optimize each cloud’s object store connector</a:t>
            </a:r>
            <a:endParaRPr b="0" lang="en-GB" sz="1400" strike="noStrike" u="none">
              <a:solidFill>
                <a:srgbClr val="000000"/>
              </a:solidFill>
              <a:effectLst/>
              <a:uFillTx/>
              <a:latin typeface="Arial"/>
            </a:endParaRPr>
          </a:p>
          <a:p>
            <a:pPr marL="457200" indent="-317520">
              <a:lnSpc>
                <a:spcPct val="90000"/>
              </a:lnSpc>
              <a:buClr>
                <a:srgbClr val="3fae2a"/>
              </a:buClr>
              <a:buFont typeface="Noto Sans Symbols"/>
              <a:buChar char="⬢"/>
              <a:tabLst>
                <a:tab algn="l" pos="0"/>
              </a:tabLst>
            </a:pPr>
            <a:r>
              <a:rPr b="0" lang="en" sz="1400" strike="noStrike" u="none">
                <a:solidFill>
                  <a:schemeClr val="dk1"/>
                </a:solidFill>
                <a:effectLst/>
                <a:uFillTx/>
                <a:latin typeface="Calibri"/>
                <a:ea typeface="Calibri"/>
              </a:rPr>
              <a:t>Optimize upper layers for cloud object stores</a:t>
            </a:r>
            <a:endParaRPr b="0" lang="en-GB" sz="1400" strike="noStrike" u="none">
              <a:solidFill>
                <a:srgbClr val="000000"/>
              </a:solidFill>
              <a:effectLst/>
              <a:uFillTx/>
              <a:latin typeface="Arial"/>
            </a:endParaRPr>
          </a:p>
          <a:p>
            <a:pPr indent="0">
              <a:lnSpc>
                <a:spcPct val="90000"/>
              </a:lnSpc>
              <a:buNone/>
              <a:tabLst>
                <a:tab algn="l" pos="0"/>
              </a:tabLst>
            </a:pPr>
            <a:endParaRPr b="0" lang="en-GB" sz="2000" strike="noStrike" u="none">
              <a:solidFill>
                <a:srgbClr val="000000"/>
              </a:solidFill>
              <a:effectLst/>
              <a:uFillTx/>
              <a:latin typeface="Arial"/>
            </a:endParaRPr>
          </a:p>
          <a:p>
            <a:pPr indent="0">
              <a:lnSpc>
                <a:spcPct val="90000"/>
              </a:lnSpc>
              <a:buNone/>
              <a:tabLst>
                <a:tab algn="l" pos="0"/>
              </a:tabLst>
            </a:pPr>
            <a:r>
              <a:rPr b="0" lang="en" sz="2000" strike="noStrike" u="none">
                <a:solidFill>
                  <a:schemeClr val="dk1"/>
                </a:solidFill>
                <a:effectLst/>
                <a:uFillTx/>
                <a:latin typeface="Calibri"/>
                <a:ea typeface="Calibri"/>
              </a:rPr>
              <a:t>Overall Approach </a:t>
            </a:r>
            <a:endParaRPr b="0" lang="en-GB" sz="2000" strike="noStrike" u="none">
              <a:solidFill>
                <a:srgbClr val="000000"/>
              </a:solidFill>
              <a:effectLst/>
              <a:uFillTx/>
              <a:latin typeface="Arial"/>
            </a:endParaRPr>
          </a:p>
          <a:p>
            <a:pPr marL="457200" indent="-317520">
              <a:lnSpc>
                <a:spcPct val="90000"/>
              </a:lnSpc>
              <a:buClr>
                <a:srgbClr val="3fae2a"/>
              </a:buClr>
              <a:buFont typeface="Noto Sans Symbols"/>
              <a:buChar char="⬢"/>
              <a:tabLst>
                <a:tab algn="l" pos="0"/>
              </a:tabLst>
            </a:pPr>
            <a:r>
              <a:rPr b="0" lang="en" sz="1400" strike="noStrike" u="none">
                <a:solidFill>
                  <a:schemeClr val="dk1"/>
                </a:solidFill>
                <a:effectLst/>
                <a:uFillTx/>
                <a:latin typeface="Calibri"/>
                <a:ea typeface="Calibri"/>
              </a:rPr>
              <a:t>Consistency in face of eventual consistency (use a secondary metadata store)</a:t>
            </a:r>
            <a:endParaRPr b="0" lang="en-GB" sz="1400" strike="noStrike" u="none">
              <a:solidFill>
                <a:srgbClr val="000000"/>
              </a:solidFill>
              <a:effectLst/>
              <a:uFillTx/>
              <a:latin typeface="Arial"/>
            </a:endParaRPr>
          </a:p>
          <a:p>
            <a:pPr marL="457200" indent="-317520">
              <a:lnSpc>
                <a:spcPct val="90000"/>
              </a:lnSpc>
              <a:buClr>
                <a:srgbClr val="3fae2a"/>
              </a:buClr>
              <a:buFont typeface="Noto Sans Symbols"/>
              <a:buChar char="⬢"/>
              <a:tabLst>
                <a:tab algn="l" pos="0"/>
              </a:tabLst>
            </a:pPr>
            <a:r>
              <a:rPr b="0" lang="en-US" sz="1400" strike="noStrike" u="none">
                <a:solidFill>
                  <a:schemeClr val="dk1"/>
                </a:solidFill>
                <a:effectLst/>
                <a:uFillTx/>
                <a:latin typeface="Calibri"/>
                <a:ea typeface="Calibri"/>
              </a:rPr>
              <a:t>Test at scale</a:t>
            </a:r>
            <a:endParaRPr b="0" lang="en-GB" sz="1400" strike="noStrike" u="none">
              <a:solidFill>
                <a:srgbClr val="000000"/>
              </a:solidFill>
              <a:effectLst/>
              <a:uFillTx/>
              <a:latin typeface="Arial"/>
            </a:endParaRPr>
          </a:p>
          <a:p>
            <a:pPr marL="457200" indent="-317520">
              <a:lnSpc>
                <a:spcPct val="90000"/>
              </a:lnSpc>
              <a:buClr>
                <a:srgbClr val="3fae2a"/>
              </a:buClr>
              <a:buFont typeface="Noto Sans Symbols"/>
              <a:buChar char="⬢"/>
              <a:tabLst>
                <a:tab algn="l" pos="0"/>
              </a:tabLst>
            </a:pPr>
            <a:r>
              <a:rPr b="0" lang="en-US" sz="1400" strike="noStrike" u="none">
                <a:solidFill>
                  <a:schemeClr val="dk1"/>
                </a:solidFill>
                <a:effectLst/>
                <a:uFillTx/>
                <a:latin typeface="Calibri"/>
                <a:ea typeface="Calibri"/>
              </a:rPr>
              <a:t>Instrumentation within the tests</a:t>
            </a:r>
            <a:endParaRPr b="0" lang="en-GB" sz="1400" strike="noStrike" u="none">
              <a:solidFill>
                <a:srgbClr val="000000"/>
              </a:solidFill>
              <a:effectLst/>
              <a:uFillTx/>
              <a:latin typeface="Arial"/>
            </a:endParaRPr>
          </a:p>
          <a:p>
            <a:pPr marL="457200" indent="-317520">
              <a:lnSpc>
                <a:spcPct val="90000"/>
              </a:lnSpc>
              <a:buClr>
                <a:srgbClr val="3fae2a"/>
              </a:buClr>
              <a:buFont typeface="Noto Sans Symbols"/>
              <a:buChar char="⬢"/>
              <a:tabLst>
                <a:tab algn="l" pos="0"/>
              </a:tabLst>
            </a:pPr>
            <a:r>
              <a:rPr b="0" lang="en" sz="1400" strike="noStrike" u="none">
                <a:solidFill>
                  <a:schemeClr val="dk1"/>
                </a:solidFill>
                <a:effectLst/>
                <a:uFillTx/>
                <a:latin typeface="Calibri"/>
                <a:ea typeface="Calibri"/>
              </a:rPr>
              <a:t>Performance in the connector (e.g. lazy seek)</a:t>
            </a:r>
            <a:endParaRPr b="0" lang="en-GB" sz="1400" strike="noStrike" u="none">
              <a:solidFill>
                <a:srgbClr val="000000"/>
              </a:solidFill>
              <a:effectLst/>
              <a:uFillTx/>
              <a:latin typeface="Arial"/>
            </a:endParaRPr>
          </a:p>
          <a:p>
            <a:pPr marL="457200" indent="-317520">
              <a:lnSpc>
                <a:spcPct val="90000"/>
              </a:lnSpc>
              <a:buClr>
                <a:srgbClr val="3fae2a"/>
              </a:buClr>
              <a:buFont typeface="Noto Sans Symbols"/>
              <a:buChar char="⬢"/>
              <a:tabLst>
                <a:tab algn="l" pos="0"/>
              </a:tabLst>
            </a:pPr>
            <a:r>
              <a:rPr b="0" lang="en" sz="1400" strike="noStrike" u="none">
                <a:solidFill>
                  <a:schemeClr val="dk1"/>
                </a:solidFill>
                <a:effectLst/>
                <a:uFillTx/>
                <a:latin typeface="Calibri"/>
                <a:ea typeface="Calibri"/>
              </a:rPr>
              <a:t>Upper layer improvements (Hive, </a:t>
            </a:r>
            <a:r>
              <a:rPr b="0" lang="en-US" sz="1400" strike="noStrike" u="none">
                <a:solidFill>
                  <a:schemeClr val="dk1"/>
                </a:solidFill>
                <a:effectLst/>
                <a:uFillTx/>
                <a:latin typeface="Calibri"/>
                <a:ea typeface="Calibri"/>
              </a:rPr>
              <a:t>Spark, </a:t>
            </a:r>
            <a:r>
              <a:rPr b="0" lang="en" sz="1400" strike="noStrike" u="none">
                <a:solidFill>
                  <a:schemeClr val="dk1"/>
                </a:solidFill>
                <a:effectLst/>
                <a:uFillTx/>
                <a:latin typeface="Calibri"/>
                <a:ea typeface="Calibri"/>
              </a:rPr>
              <a:t>ORC, Tez, etc.)</a:t>
            </a:r>
            <a:endParaRPr b="0" lang="en-GB" sz="14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67" name="Picture 17" descr=""/>
          <p:cNvPicPr/>
          <p:nvPr/>
        </p:nvPicPr>
        <p:blipFill>
          <a:blip r:embed="rId1"/>
          <a:stretch/>
        </p:blipFill>
        <p:spPr>
          <a:xfrm>
            <a:off x="6530040" y="918000"/>
            <a:ext cx="2210040" cy="564120"/>
          </a:xfrm>
          <a:prstGeom prst="rect">
            <a:avLst/>
          </a:prstGeom>
          <a:noFill/>
          <a:ln w="0">
            <a:noFill/>
          </a:ln>
        </p:spPr>
      </p:pic>
      <p:pic>
        <p:nvPicPr>
          <p:cNvPr id="268" name="Picture 21" descr=""/>
          <p:cNvPicPr/>
          <p:nvPr/>
        </p:nvPicPr>
        <p:blipFill>
          <a:blip r:embed="rId2"/>
          <a:stretch/>
        </p:blipFill>
        <p:spPr>
          <a:xfrm>
            <a:off x="5177520" y="668880"/>
            <a:ext cx="1061640" cy="1061640"/>
          </a:xfrm>
          <a:prstGeom prst="rect">
            <a:avLst/>
          </a:prstGeom>
          <a:noFill/>
          <a:ln w="0">
            <a:noFill/>
          </a:ln>
        </p:spPr>
      </p:pic>
      <p:sp>
        <p:nvSpPr>
          <p:cNvPr id="269" name="Rectangle 24"/>
          <p:cNvSpPr/>
          <p:nvPr/>
        </p:nvSpPr>
        <p:spPr>
          <a:xfrm>
            <a:off x="1854360" y="2109240"/>
            <a:ext cx="5451840" cy="4611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en-US" sz="2400" strike="noStrike" u="none">
                <a:solidFill>
                  <a:srgbClr val="000000"/>
                </a:solidFill>
                <a:effectLst/>
                <a:uFillTx/>
                <a:latin typeface="Consolas"/>
                <a:ea typeface="Consolas"/>
              </a:rPr>
              <a:t>org.apache.hadoop.fs.FileSystem</a:t>
            </a:r>
            <a:endParaRPr b="0" lang="en-GB" sz="2400" strike="noStrike" u="none">
              <a:solidFill>
                <a:srgbClr val="000000"/>
              </a:solidFill>
              <a:effectLst/>
              <a:uFillTx/>
              <a:latin typeface="Arial"/>
            </a:endParaRPr>
          </a:p>
        </p:txBody>
      </p:sp>
      <p:pic>
        <p:nvPicPr>
          <p:cNvPr id="270" name="Picture 28" descr=""/>
          <p:cNvPicPr/>
          <p:nvPr/>
        </p:nvPicPr>
        <p:blipFill>
          <a:blip r:embed="rId3"/>
          <a:stretch/>
        </p:blipFill>
        <p:spPr>
          <a:xfrm>
            <a:off x="144720" y="700920"/>
            <a:ext cx="2794680" cy="998280"/>
          </a:xfrm>
          <a:prstGeom prst="rect">
            <a:avLst/>
          </a:prstGeom>
          <a:noFill/>
          <a:ln w="0">
            <a:noFill/>
          </a:ln>
        </p:spPr>
      </p:pic>
      <p:pic>
        <p:nvPicPr>
          <p:cNvPr id="271" name="Picture 22" descr=""/>
          <p:cNvPicPr/>
          <p:nvPr/>
        </p:nvPicPr>
        <p:blipFill>
          <a:blip r:embed="rId4"/>
          <a:stretch/>
        </p:blipFill>
        <p:spPr>
          <a:xfrm>
            <a:off x="3102120" y="712800"/>
            <a:ext cx="1831680" cy="974160"/>
          </a:xfrm>
          <a:prstGeom prst="rect">
            <a:avLst/>
          </a:prstGeom>
          <a:noFill/>
          <a:ln w="0">
            <a:noFill/>
          </a:ln>
        </p:spPr>
      </p:pic>
      <p:grpSp>
        <p:nvGrpSpPr>
          <p:cNvPr id="272" name="Group 41"/>
          <p:cNvGrpSpPr/>
          <p:nvPr/>
        </p:nvGrpSpPr>
        <p:grpSpPr>
          <a:xfrm>
            <a:off x="1115640" y="3317400"/>
            <a:ext cx="1107000" cy="1301760"/>
            <a:chOff x="1115640" y="3317400"/>
            <a:chExt cx="1107000" cy="1301760"/>
          </a:xfrm>
        </p:grpSpPr>
        <p:pic>
          <p:nvPicPr>
            <p:cNvPr id="273" name="Picture 26" descr=""/>
            <p:cNvPicPr/>
            <p:nvPr/>
          </p:nvPicPr>
          <p:blipFill>
            <a:blip r:embed="rId5"/>
            <a:stretch/>
          </p:blipFill>
          <p:spPr>
            <a:xfrm>
              <a:off x="1115640" y="3317400"/>
              <a:ext cx="1107000" cy="791280"/>
            </a:xfrm>
            <a:prstGeom prst="rect">
              <a:avLst/>
            </a:prstGeom>
            <a:noFill/>
            <a:ln w="0">
              <a:noFill/>
            </a:ln>
          </p:spPr>
        </p:pic>
        <p:sp>
          <p:nvSpPr>
            <p:cNvPr id="274" name="Rectangle 30"/>
            <p:cNvSpPr/>
            <p:nvPr/>
          </p:nvSpPr>
          <p:spPr>
            <a:xfrm>
              <a:off x="1294920" y="4219560"/>
              <a:ext cx="748440" cy="39960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en-US" sz="2000" strike="noStrike" u="none">
                  <a:solidFill>
                    <a:srgbClr val="000000"/>
                  </a:solidFill>
                  <a:effectLst/>
                  <a:uFillTx/>
                  <a:latin typeface="Consolas"/>
                  <a:ea typeface="Consolas"/>
                </a:rPr>
                <a:t>hdfs</a:t>
              </a:r>
              <a:endParaRPr b="0" lang="en-GB" sz="2000" strike="noStrike" u="none">
                <a:solidFill>
                  <a:srgbClr val="000000"/>
                </a:solidFill>
                <a:effectLst/>
                <a:uFillTx/>
                <a:latin typeface="Arial"/>
              </a:endParaRPr>
            </a:p>
          </p:txBody>
        </p:sp>
      </p:grpSp>
      <p:grpSp>
        <p:nvGrpSpPr>
          <p:cNvPr id="275" name="Group 40"/>
          <p:cNvGrpSpPr/>
          <p:nvPr/>
        </p:nvGrpSpPr>
        <p:grpSpPr>
          <a:xfrm>
            <a:off x="3699720" y="3350160"/>
            <a:ext cx="617400" cy="1276920"/>
            <a:chOff x="3699720" y="3350160"/>
            <a:chExt cx="617400" cy="1276920"/>
          </a:xfrm>
        </p:grpSpPr>
        <p:pic>
          <p:nvPicPr>
            <p:cNvPr id="276" name="Picture 7" descr=""/>
            <p:cNvPicPr/>
            <p:nvPr/>
          </p:nvPicPr>
          <p:blipFill>
            <a:blip r:embed="rId6"/>
            <a:stretch/>
          </p:blipFill>
          <p:spPr>
            <a:xfrm>
              <a:off x="3699720" y="3350160"/>
              <a:ext cx="617400" cy="740880"/>
            </a:xfrm>
            <a:prstGeom prst="rect">
              <a:avLst/>
            </a:prstGeom>
            <a:noFill/>
            <a:ln w="0">
              <a:noFill/>
            </a:ln>
          </p:spPr>
        </p:pic>
        <p:sp>
          <p:nvSpPr>
            <p:cNvPr id="277" name="Rectangle 33"/>
            <p:cNvSpPr/>
            <p:nvPr/>
          </p:nvSpPr>
          <p:spPr>
            <a:xfrm>
              <a:off x="3704400" y="4227480"/>
              <a:ext cx="607320" cy="39960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en-US" sz="2000" strike="noStrike" u="none">
                  <a:solidFill>
                    <a:srgbClr val="000000"/>
                  </a:solidFill>
                  <a:effectLst/>
                  <a:uFillTx/>
                  <a:latin typeface="Consolas"/>
                  <a:ea typeface="Consolas"/>
                </a:rPr>
                <a:t>s3a</a:t>
              </a:r>
              <a:endParaRPr b="0" lang="en-GB" sz="2000" strike="noStrike" u="none">
                <a:solidFill>
                  <a:srgbClr val="000000"/>
                </a:solidFill>
                <a:effectLst/>
                <a:uFillTx/>
                <a:latin typeface="Arial"/>
              </a:endParaRPr>
            </a:p>
          </p:txBody>
        </p:sp>
      </p:grpSp>
      <p:grpSp>
        <p:nvGrpSpPr>
          <p:cNvPr id="278" name="Group 39"/>
          <p:cNvGrpSpPr/>
          <p:nvPr/>
        </p:nvGrpSpPr>
        <p:grpSpPr>
          <a:xfrm>
            <a:off x="2571120" y="3350160"/>
            <a:ext cx="779760" cy="1296360"/>
            <a:chOff x="2571120" y="3350160"/>
            <a:chExt cx="779760" cy="1296360"/>
          </a:xfrm>
        </p:grpSpPr>
        <p:pic>
          <p:nvPicPr>
            <p:cNvPr id="279" name="Picture 11" descr=""/>
            <p:cNvPicPr/>
            <p:nvPr/>
          </p:nvPicPr>
          <p:blipFill>
            <a:blip r:embed="rId7"/>
            <a:stretch/>
          </p:blipFill>
          <p:spPr>
            <a:xfrm>
              <a:off x="2571120" y="3350160"/>
              <a:ext cx="779760" cy="779760"/>
            </a:xfrm>
            <a:prstGeom prst="rect">
              <a:avLst/>
            </a:prstGeom>
            <a:noFill/>
            <a:ln w="0">
              <a:noFill/>
            </a:ln>
          </p:spPr>
        </p:pic>
        <p:sp>
          <p:nvSpPr>
            <p:cNvPr id="280" name="Rectangle 34"/>
            <p:cNvSpPr/>
            <p:nvPr/>
          </p:nvSpPr>
          <p:spPr>
            <a:xfrm>
              <a:off x="2586960" y="4246920"/>
              <a:ext cx="748440" cy="39960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en-US" sz="2000" strike="noStrike" u="none">
                  <a:solidFill>
                    <a:srgbClr val="000000"/>
                  </a:solidFill>
                  <a:effectLst/>
                  <a:uFillTx/>
                  <a:latin typeface="Consolas"/>
                  <a:ea typeface="Consolas"/>
                </a:rPr>
                <a:t>wasb</a:t>
              </a:r>
              <a:endParaRPr b="0" lang="en-GB" sz="2000" strike="noStrike" u="none">
                <a:solidFill>
                  <a:srgbClr val="000000"/>
                </a:solidFill>
                <a:effectLst/>
                <a:uFillTx/>
                <a:latin typeface="Arial"/>
              </a:endParaRPr>
            </a:p>
          </p:txBody>
        </p:sp>
      </p:grpSp>
      <p:grpSp>
        <p:nvGrpSpPr>
          <p:cNvPr id="281" name="Group 38"/>
          <p:cNvGrpSpPr/>
          <p:nvPr/>
        </p:nvGrpSpPr>
        <p:grpSpPr>
          <a:xfrm>
            <a:off x="5963040" y="3298680"/>
            <a:ext cx="826920" cy="1319760"/>
            <a:chOff x="5963040" y="3298680"/>
            <a:chExt cx="826920" cy="1319760"/>
          </a:xfrm>
        </p:grpSpPr>
        <p:pic>
          <p:nvPicPr>
            <p:cNvPr id="282" name="Picture 13" descr=""/>
            <p:cNvPicPr/>
            <p:nvPr/>
          </p:nvPicPr>
          <p:blipFill>
            <a:blip r:embed="rId8"/>
            <a:stretch/>
          </p:blipFill>
          <p:spPr>
            <a:xfrm>
              <a:off x="5963040" y="3298680"/>
              <a:ext cx="826920" cy="826920"/>
            </a:xfrm>
            <a:prstGeom prst="rect">
              <a:avLst/>
            </a:prstGeom>
            <a:noFill/>
            <a:ln w="0">
              <a:noFill/>
            </a:ln>
          </p:spPr>
        </p:pic>
        <p:sp>
          <p:nvSpPr>
            <p:cNvPr id="283" name="Rectangle 35"/>
            <p:cNvSpPr/>
            <p:nvPr/>
          </p:nvSpPr>
          <p:spPr>
            <a:xfrm>
              <a:off x="6072840" y="4218840"/>
              <a:ext cx="607320" cy="39960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en-US" sz="2000" strike="noStrike" u="none">
                  <a:solidFill>
                    <a:srgbClr val="000000"/>
                  </a:solidFill>
                  <a:effectLst/>
                  <a:uFillTx/>
                  <a:latin typeface="Consolas"/>
                  <a:ea typeface="Consolas"/>
                </a:rPr>
                <a:t>adl</a:t>
              </a:r>
              <a:endParaRPr b="0" lang="en-GB" sz="2000" strike="noStrike" u="none">
                <a:solidFill>
                  <a:srgbClr val="000000"/>
                </a:solidFill>
                <a:effectLst/>
                <a:uFillTx/>
                <a:latin typeface="Arial"/>
              </a:endParaRPr>
            </a:p>
          </p:txBody>
        </p:sp>
      </p:grpSp>
      <p:grpSp>
        <p:nvGrpSpPr>
          <p:cNvPr id="284" name="Group 32"/>
          <p:cNvGrpSpPr/>
          <p:nvPr/>
        </p:nvGrpSpPr>
        <p:grpSpPr>
          <a:xfrm>
            <a:off x="4665600" y="3327480"/>
            <a:ext cx="948960" cy="1291680"/>
            <a:chOff x="4665600" y="3327480"/>
            <a:chExt cx="948960" cy="1291680"/>
          </a:xfrm>
        </p:grpSpPr>
        <p:pic>
          <p:nvPicPr>
            <p:cNvPr id="285" name="Picture 23" descr=""/>
            <p:cNvPicPr/>
            <p:nvPr/>
          </p:nvPicPr>
          <p:blipFill>
            <a:blip r:embed="rId9"/>
            <a:stretch/>
          </p:blipFill>
          <p:spPr>
            <a:xfrm>
              <a:off x="4665600" y="3327480"/>
              <a:ext cx="948960" cy="766080"/>
            </a:xfrm>
            <a:prstGeom prst="rect">
              <a:avLst/>
            </a:prstGeom>
            <a:noFill/>
            <a:ln w="0">
              <a:noFill/>
            </a:ln>
          </p:spPr>
        </p:pic>
        <p:sp>
          <p:nvSpPr>
            <p:cNvPr id="286" name="Rectangle 36"/>
            <p:cNvSpPr/>
            <p:nvPr/>
          </p:nvSpPr>
          <p:spPr>
            <a:xfrm>
              <a:off x="4695120" y="4219560"/>
              <a:ext cx="889560" cy="39960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en-US" sz="2000" strike="noStrike" u="none">
                  <a:solidFill>
                    <a:srgbClr val="000000"/>
                  </a:solidFill>
                  <a:effectLst/>
                  <a:uFillTx/>
                  <a:latin typeface="Consolas"/>
                  <a:ea typeface="Consolas"/>
                </a:rPr>
                <a:t>swift</a:t>
              </a:r>
              <a:endParaRPr b="0" lang="en-GB" sz="2000" strike="noStrike" u="none">
                <a:solidFill>
                  <a:srgbClr val="000000"/>
                </a:solidFill>
                <a:effectLst/>
                <a:uFillTx/>
                <a:latin typeface="Arial"/>
              </a:endParaRPr>
            </a:p>
          </p:txBody>
        </p:sp>
      </p:grpSp>
      <p:grpSp>
        <p:nvGrpSpPr>
          <p:cNvPr id="287" name="Group 31"/>
          <p:cNvGrpSpPr/>
          <p:nvPr/>
        </p:nvGrpSpPr>
        <p:grpSpPr>
          <a:xfrm>
            <a:off x="7138440" y="3351600"/>
            <a:ext cx="807120" cy="1267560"/>
            <a:chOff x="7138440" y="3351600"/>
            <a:chExt cx="807120" cy="1267560"/>
          </a:xfrm>
        </p:grpSpPr>
        <p:pic>
          <p:nvPicPr>
            <p:cNvPr id="288" name="Picture 9" descr=""/>
            <p:cNvPicPr/>
            <p:nvPr/>
          </p:nvPicPr>
          <p:blipFill>
            <a:blip r:embed="rId10"/>
            <a:stretch/>
          </p:blipFill>
          <p:spPr>
            <a:xfrm flipH="1" rot="10800000">
              <a:off x="7138440" y="3351600"/>
              <a:ext cx="807120" cy="723240"/>
            </a:xfrm>
            <a:prstGeom prst="rect">
              <a:avLst/>
            </a:prstGeom>
            <a:noFill/>
            <a:ln w="0">
              <a:noFill/>
            </a:ln>
          </p:spPr>
        </p:pic>
        <p:sp>
          <p:nvSpPr>
            <p:cNvPr id="289" name="Rectangle 37"/>
            <p:cNvSpPr/>
            <p:nvPr/>
          </p:nvSpPr>
          <p:spPr>
            <a:xfrm>
              <a:off x="7308720" y="4219560"/>
              <a:ext cx="466560" cy="39960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en-US" sz="2000" strike="noStrike" u="none">
                  <a:solidFill>
                    <a:srgbClr val="000000"/>
                  </a:solidFill>
                  <a:effectLst/>
                  <a:uFillTx/>
                  <a:latin typeface="Consolas"/>
                  <a:ea typeface="Consolas"/>
                </a:rPr>
                <a:t>gs</a:t>
              </a:r>
              <a:endParaRPr b="0" lang="en-GB" sz="2000" strike="noStrike" u="none">
                <a:solidFill>
                  <a:srgbClr val="000000"/>
                </a:solidFill>
                <a:effectLst/>
                <a:uFillTx/>
                <a:latin typeface="Arial"/>
              </a:endParaRPr>
            </a:p>
          </p:txBody>
        </p:sp>
      </p:grpSp>
    </p:spTree>
  </p:cSld>
  <mc:AlternateContent>
    <mc:Choice Requires="p14">
      <p:transition spd="slow" advTm="45000" p14:dur="2000"/>
    </mc:Choice>
    <mc:Fallback>
      <p:transition spd="slow" advTm="45000"/>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290" name="PlaceHolder 1"/>
          <p:cNvSpPr>
            <a:spLocks noGrp="1"/>
          </p:cNvSpPr>
          <p:nvPr>
            <p:ph type="title"/>
          </p:nvPr>
        </p:nvSpPr>
        <p:spPr>
          <a:xfrm>
            <a:off x="525960" y="1306800"/>
            <a:ext cx="4777560" cy="1485720"/>
          </a:xfrm>
          <a:prstGeom prst="rect">
            <a:avLst/>
          </a:prstGeom>
          <a:noFill/>
          <a:ln w="0">
            <a:noFill/>
          </a:ln>
        </p:spPr>
        <p:txBody>
          <a:bodyPr lIns="57240" rIns="57240" tIns="57240" bIns="57240" anchor="b">
            <a:noAutofit/>
          </a:bodyPr>
          <a:p>
            <a:pPr indent="0">
              <a:lnSpc>
                <a:spcPct val="85000"/>
              </a:lnSpc>
              <a:buNone/>
              <a:tabLst>
                <a:tab algn="l" pos="0"/>
              </a:tabLst>
            </a:pPr>
            <a:r>
              <a:rPr b="1" lang="en-US" sz="3800" strike="noStrike" u="none">
                <a:solidFill>
                  <a:schemeClr val="dk2"/>
                </a:solidFill>
                <a:effectLst/>
                <a:uFillTx/>
                <a:latin typeface="Calibri"/>
                <a:ea typeface="Calibri"/>
              </a:rPr>
              <a:t>Using object stores in Spark</a:t>
            </a:r>
            <a:endParaRPr b="0" lang="en-GB" sz="3800" strike="noStrike" u="none">
              <a:solidFill>
                <a:srgbClr val="000000"/>
              </a:solidFill>
              <a:effectLst/>
              <a:uFillTx/>
              <a:latin typeface="Arial"/>
            </a:endParaRPr>
          </a:p>
        </p:txBody>
      </p:sp>
      <p:sp>
        <p:nvSpPr>
          <p:cNvPr id="291" name="PlaceHolder 2"/>
          <p:cNvSpPr>
            <a:spLocks noGrp="1"/>
          </p:cNvSpPr>
          <p:nvPr>
            <p:ph type="subTitle"/>
          </p:nvPr>
        </p:nvSpPr>
        <p:spPr>
          <a:xfrm>
            <a:off x="525960" y="2908800"/>
            <a:ext cx="4777560" cy="294120"/>
          </a:xfrm>
          <a:prstGeom prst="rect">
            <a:avLst/>
          </a:prstGeom>
          <a:noFill/>
          <a:ln w="0">
            <a:noFill/>
          </a:ln>
        </p:spPr>
        <p:txBody>
          <a:bodyPr lIns="57240" rIns="57240" tIns="57240" bIns="57240" anchor="t">
            <a:noAutofit/>
          </a:bodyPr>
          <a:p>
            <a:pPr indent="0" algn="ctr">
              <a:buNone/>
            </a:pPr>
            <a:endParaRPr b="1" lang="en-GB" sz="2300" strike="noStrike" u="none">
              <a:solidFill>
                <a:schemeClr val="lt2"/>
              </a:solidFill>
              <a:effectLst/>
              <a:uFillTx/>
              <a:latin typeface="Calibri"/>
              <a:ea typeface="Calibri"/>
            </a:endParaRPr>
          </a:p>
        </p:txBody>
      </p:sp>
      <p:sp>
        <p:nvSpPr>
          <p:cNvPr id="292" name="PlaceHolder 3"/>
          <p:cNvSpPr>
            <a:spLocks noGrp="1"/>
          </p:cNvSpPr>
          <p:nvPr>
            <p:ph/>
          </p:nvPr>
        </p:nvSpPr>
        <p:spPr>
          <a:xfrm>
            <a:off x="525960" y="3280320"/>
            <a:ext cx="4777560" cy="294120"/>
          </a:xfrm>
          <a:prstGeom prst="rect">
            <a:avLst/>
          </a:prstGeom>
          <a:noFill/>
          <a:ln w="0">
            <a:noFill/>
          </a:ln>
        </p:spPr>
        <p:txBody>
          <a:bodyPr lIns="57240" rIns="57240" tIns="57240" bIns="57240" anchor="t">
            <a:noAutofit/>
          </a:bodyPr>
          <a:p>
            <a:pPr indent="0">
              <a:spcBef>
                <a:spcPts val="1417"/>
              </a:spcBef>
              <a:buNone/>
            </a:pPr>
            <a:endParaRPr b="0" lang="en-GB" sz="2300" strike="noStrike" u="none">
              <a:solidFill>
                <a:schemeClr val="dk2"/>
              </a:solidFill>
              <a:effectLst/>
              <a:uFillTx/>
              <a:latin typeface="Calibri"/>
              <a:ea typeface="Calibri"/>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293" name="PlaceHolder 1"/>
          <p:cNvSpPr>
            <a:spLocks noGrp="1"/>
          </p:cNvSpPr>
          <p:nvPr>
            <p:ph type="title"/>
          </p:nvPr>
        </p:nvSpPr>
        <p:spPr>
          <a:xfrm>
            <a:off x="525960" y="425880"/>
            <a:ext cx="8229240" cy="294120"/>
          </a:xfrm>
          <a:prstGeom prst="rect">
            <a:avLst/>
          </a:prstGeom>
          <a:noFill/>
          <a:ln w="0">
            <a:noFill/>
          </a:ln>
        </p:spPr>
        <p:txBody>
          <a:bodyPr lIns="57240" rIns="57240" tIns="57240" bIns="57240" anchor="ctr">
            <a:noAutofit/>
          </a:bodyPr>
          <a:p>
            <a:pPr indent="0">
              <a:lnSpc>
                <a:spcPct val="85000"/>
              </a:lnSpc>
              <a:buNone/>
              <a:tabLst>
                <a:tab algn="l" pos="0"/>
              </a:tabLst>
            </a:pPr>
            <a:r>
              <a:rPr b="1" lang="en-US" sz="2300" strike="noStrike" u="none">
                <a:solidFill>
                  <a:schemeClr val="dk1"/>
                </a:solidFill>
                <a:effectLst/>
                <a:uFillTx/>
                <a:latin typeface="Calibri"/>
                <a:ea typeface="Calibri"/>
              </a:rPr>
              <a:t>How to Use Object Stores</a:t>
            </a:r>
            <a:endParaRPr b="0" lang="en-GB" sz="2300" strike="noStrike" u="none">
              <a:solidFill>
                <a:srgbClr val="000000"/>
              </a:solidFill>
              <a:effectLst/>
              <a:uFillTx/>
              <a:latin typeface="Arial"/>
            </a:endParaRPr>
          </a:p>
        </p:txBody>
      </p:sp>
      <p:sp>
        <p:nvSpPr>
          <p:cNvPr id="294" name="PlaceHolder 2"/>
          <p:cNvSpPr>
            <a:spLocks noGrp="1"/>
          </p:cNvSpPr>
          <p:nvPr>
            <p:ph/>
          </p:nvPr>
        </p:nvSpPr>
        <p:spPr>
          <a:xfrm>
            <a:off x="525960" y="1095480"/>
            <a:ext cx="8229240" cy="3376440"/>
          </a:xfrm>
          <a:prstGeom prst="rect">
            <a:avLst/>
          </a:prstGeom>
          <a:noFill/>
          <a:ln w="0">
            <a:noFill/>
          </a:ln>
        </p:spPr>
        <p:txBody>
          <a:bodyPr lIns="57240" rIns="57240" tIns="57240" bIns="57240" anchor="t">
            <a:noAutofit/>
          </a:bodyPr>
          <a:p>
            <a:pPr marL="254160" indent="-247680">
              <a:lnSpc>
                <a:spcPct val="90000"/>
              </a:lnSpc>
              <a:spcBef>
                <a:spcPts val="1100"/>
              </a:spcBef>
              <a:buClr>
                <a:srgbClr val="3fae2a"/>
              </a:buClr>
              <a:buSzPct val="72000"/>
              <a:buFont typeface="Noto Sans Symbols"/>
              <a:buChar char="⬢"/>
            </a:pPr>
            <a:r>
              <a:rPr b="0" lang="en-US" sz="2000" strike="noStrike" u="none">
                <a:solidFill>
                  <a:schemeClr val="dk1"/>
                </a:solidFill>
                <a:effectLst/>
                <a:uFillTx/>
                <a:latin typeface="Calibri"/>
                <a:ea typeface="Calibri"/>
              </a:rPr>
              <a:t>Part of a larger application</a:t>
            </a:r>
            <a:endParaRPr b="0" lang="en-GB" sz="2000" strike="noStrike" u="none">
              <a:solidFill>
                <a:srgbClr val="000000"/>
              </a:solidFill>
              <a:effectLst/>
              <a:uFillTx/>
              <a:latin typeface="Arial"/>
            </a:endParaRPr>
          </a:p>
          <a:p>
            <a:pPr marL="254160" indent="-247680">
              <a:lnSpc>
                <a:spcPct val="90000"/>
              </a:lnSpc>
              <a:spcBef>
                <a:spcPts val="1100"/>
              </a:spcBef>
              <a:buClr>
                <a:srgbClr val="3fae2a"/>
              </a:buClr>
              <a:buSzPct val="72000"/>
              <a:buFont typeface="Noto Sans Symbols"/>
              <a:buChar char="⬢"/>
            </a:pPr>
            <a:r>
              <a:rPr b="0" lang="en-US" sz="2000" strike="noStrike" u="none">
                <a:solidFill>
                  <a:schemeClr val="dk1"/>
                </a:solidFill>
                <a:effectLst/>
                <a:uFillTx/>
                <a:latin typeface="Calibri"/>
                <a:ea typeface="Calibri"/>
              </a:rPr>
              <a:t>Source of data: own and public</a:t>
            </a:r>
            <a:endParaRPr b="0" lang="en-GB" sz="2000" strike="noStrike" u="none">
              <a:solidFill>
                <a:srgbClr val="000000"/>
              </a:solidFill>
              <a:effectLst/>
              <a:uFillTx/>
              <a:latin typeface="Arial"/>
            </a:endParaRPr>
          </a:p>
          <a:p>
            <a:pPr marL="254160" indent="-247680">
              <a:lnSpc>
                <a:spcPct val="90000"/>
              </a:lnSpc>
              <a:spcBef>
                <a:spcPts val="1100"/>
              </a:spcBef>
              <a:buClr>
                <a:srgbClr val="3fae2a"/>
              </a:buClr>
              <a:buSzPct val="72000"/>
              <a:buFont typeface="Noto Sans Symbols"/>
              <a:buChar char="⬢"/>
            </a:pPr>
            <a:r>
              <a:rPr b="0" lang="en-US" sz="2000" strike="noStrike" u="none">
                <a:solidFill>
                  <a:schemeClr val="dk1"/>
                </a:solidFill>
                <a:effectLst/>
                <a:uFillTx/>
                <a:latin typeface="Calibri"/>
                <a:ea typeface="Calibri"/>
              </a:rPr>
              <a:t>Persistent output</a:t>
            </a:r>
            <a:endParaRPr b="0" lang="en-GB" sz="2000" strike="noStrike" u="none">
              <a:solidFill>
                <a:srgbClr val="000000"/>
              </a:solidFill>
              <a:effectLst/>
              <a:uFillTx/>
              <a:latin typeface="Arial"/>
            </a:endParaRPr>
          </a:p>
          <a:p>
            <a:pPr marL="254160" indent="-247680">
              <a:lnSpc>
                <a:spcPct val="90000"/>
              </a:lnSpc>
              <a:spcBef>
                <a:spcPts val="1100"/>
              </a:spcBef>
              <a:buClr>
                <a:srgbClr val="3fae2a"/>
              </a:buClr>
              <a:buSzPct val="72000"/>
              <a:buFont typeface="Noto Sans Symbols"/>
              <a:buChar char="⬢"/>
            </a:pPr>
            <a:r>
              <a:rPr b="0" lang="en-US" sz="2000" strike="noStrike" u="none">
                <a:solidFill>
                  <a:schemeClr val="dk1"/>
                </a:solidFill>
                <a:effectLst/>
                <a:uFillTx/>
                <a:latin typeface="Calibri"/>
                <a:ea typeface="Calibri"/>
              </a:rPr>
              <a:t>Sharing results</a:t>
            </a:r>
            <a:endParaRPr b="0" lang="en-GB" sz="2000" strike="noStrike" u="none">
              <a:solidFill>
                <a:srgbClr val="000000"/>
              </a:solidFill>
              <a:effectLst/>
              <a:uFillTx/>
              <a:latin typeface="Arial"/>
            </a:endParaRPr>
          </a:p>
          <a:p>
            <a:pPr marL="254160" indent="-247680">
              <a:lnSpc>
                <a:spcPct val="90000"/>
              </a:lnSpc>
              <a:spcBef>
                <a:spcPts val="1100"/>
              </a:spcBef>
              <a:buClr>
                <a:srgbClr val="3fae2a"/>
              </a:buClr>
              <a:buSzPct val="72000"/>
              <a:buFont typeface="Noto Sans Symbols"/>
              <a:buChar char="⬢"/>
            </a:pPr>
            <a:r>
              <a:rPr b="0" i="1" lang="en-US" sz="2000" strike="noStrike" u="none">
                <a:solidFill>
                  <a:schemeClr val="dk1"/>
                </a:solidFill>
                <a:effectLst/>
                <a:uFillTx/>
                <a:latin typeface="Calibri"/>
                <a:ea typeface="Calibri"/>
              </a:rPr>
              <a:t>Sometimes: as a replacement for a cluster-wide filesystem</a:t>
            </a:r>
            <a:endParaRPr b="0" lang="en-GB" sz="20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5" name="PlaceHolder 1"/>
          <p:cNvSpPr>
            <a:spLocks noGrp="1"/>
          </p:cNvSpPr>
          <p:nvPr>
            <p:ph type="title"/>
          </p:nvPr>
        </p:nvSpPr>
        <p:spPr>
          <a:xfrm>
            <a:off x="525960" y="425880"/>
            <a:ext cx="8229240" cy="294120"/>
          </a:xfrm>
          <a:prstGeom prst="rect">
            <a:avLst/>
          </a:prstGeom>
          <a:noFill/>
          <a:ln w="0">
            <a:noFill/>
          </a:ln>
        </p:spPr>
        <p:txBody>
          <a:bodyPr lIns="57240" rIns="57240" tIns="57240" bIns="57240" anchor="ctr">
            <a:noAutofit/>
          </a:bodyPr>
          <a:p>
            <a:pPr indent="0">
              <a:lnSpc>
                <a:spcPct val="85000"/>
              </a:lnSpc>
              <a:buNone/>
              <a:tabLst>
                <a:tab algn="l" pos="0"/>
              </a:tabLst>
            </a:pPr>
            <a:r>
              <a:rPr b="1" lang="en-US" sz="2300" strike="noStrike" u="none">
                <a:solidFill>
                  <a:schemeClr val="dk1"/>
                </a:solidFill>
                <a:effectLst/>
                <a:uFillTx/>
                <a:latin typeface="Calibri"/>
                <a:ea typeface="Calibri"/>
              </a:rPr>
              <a:t>Four Challenges</a:t>
            </a:r>
            <a:endParaRPr b="0" lang="en-GB" sz="2300" strike="noStrike" u="none">
              <a:solidFill>
                <a:srgbClr val="000000"/>
              </a:solidFill>
              <a:effectLst/>
              <a:uFillTx/>
              <a:latin typeface="Arial"/>
            </a:endParaRPr>
          </a:p>
        </p:txBody>
      </p:sp>
      <p:sp>
        <p:nvSpPr>
          <p:cNvPr id="296" name="PlaceHolder 2"/>
          <p:cNvSpPr>
            <a:spLocks noGrp="1"/>
          </p:cNvSpPr>
          <p:nvPr>
            <p:ph/>
          </p:nvPr>
        </p:nvSpPr>
        <p:spPr>
          <a:xfrm>
            <a:off x="525960" y="1095480"/>
            <a:ext cx="8229240" cy="2179800"/>
          </a:xfrm>
          <a:prstGeom prst="rect">
            <a:avLst/>
          </a:prstGeom>
          <a:noFill/>
          <a:ln w="0">
            <a:noFill/>
          </a:ln>
        </p:spPr>
        <p:txBody>
          <a:bodyPr lIns="57240" rIns="57240" tIns="57240" bIns="57240" anchor="t">
            <a:noAutofit/>
          </a:bodyPr>
          <a:p>
            <a:pPr marL="393840" indent="-343080">
              <a:lnSpc>
                <a:spcPct val="90000"/>
              </a:lnSpc>
              <a:spcBef>
                <a:spcPts val="1100"/>
              </a:spcBef>
              <a:buClr>
                <a:srgbClr val="3fae2a"/>
              </a:buClr>
              <a:buSzPct val="72000"/>
              <a:buFont typeface="Arial"/>
              <a:buAutoNum type="arabicPeriod"/>
            </a:pPr>
            <a:r>
              <a:rPr b="0" lang="en-US" sz="2000" strike="noStrike" u="none">
                <a:solidFill>
                  <a:schemeClr val="dk1"/>
                </a:solidFill>
                <a:effectLst/>
                <a:uFillTx/>
                <a:latin typeface="Calibri"/>
                <a:ea typeface="Calibri"/>
              </a:rPr>
              <a:t>Classpath</a:t>
            </a:r>
            <a:endParaRPr b="0" lang="en-GB" sz="2000" strike="noStrike" u="none">
              <a:solidFill>
                <a:srgbClr val="000000"/>
              </a:solidFill>
              <a:effectLst/>
              <a:uFillTx/>
              <a:latin typeface="Arial"/>
            </a:endParaRPr>
          </a:p>
          <a:p>
            <a:pPr marL="393840" indent="-343080">
              <a:lnSpc>
                <a:spcPct val="90000"/>
              </a:lnSpc>
              <a:spcBef>
                <a:spcPts val="1100"/>
              </a:spcBef>
              <a:buClr>
                <a:srgbClr val="3fae2a"/>
              </a:buClr>
              <a:buSzPct val="72000"/>
              <a:buFont typeface="Arial"/>
              <a:buAutoNum type="arabicPeriod"/>
            </a:pPr>
            <a:r>
              <a:rPr b="0" lang="en-US" sz="2000" strike="noStrike" u="none">
                <a:solidFill>
                  <a:schemeClr val="dk1"/>
                </a:solidFill>
                <a:effectLst/>
                <a:uFillTx/>
                <a:latin typeface="Calibri"/>
                <a:ea typeface="Calibri"/>
              </a:rPr>
              <a:t>Credentials</a:t>
            </a:r>
            <a:endParaRPr b="0" lang="en-GB" sz="2000" strike="noStrike" u="none">
              <a:solidFill>
                <a:srgbClr val="000000"/>
              </a:solidFill>
              <a:effectLst/>
              <a:uFillTx/>
              <a:latin typeface="Arial"/>
            </a:endParaRPr>
          </a:p>
          <a:p>
            <a:pPr marL="393840" indent="-343080">
              <a:lnSpc>
                <a:spcPct val="90000"/>
              </a:lnSpc>
              <a:spcBef>
                <a:spcPts val="1100"/>
              </a:spcBef>
              <a:buClr>
                <a:srgbClr val="3fae2a"/>
              </a:buClr>
              <a:buSzPct val="72000"/>
              <a:buFont typeface="Arial"/>
              <a:buAutoNum type="arabicPeriod"/>
            </a:pPr>
            <a:r>
              <a:rPr b="0" lang="en-US" sz="2000" strike="noStrike" u="none">
                <a:solidFill>
                  <a:schemeClr val="dk1"/>
                </a:solidFill>
                <a:effectLst/>
                <a:uFillTx/>
                <a:latin typeface="Calibri"/>
                <a:ea typeface="Calibri"/>
              </a:rPr>
              <a:t>Code</a:t>
            </a:r>
            <a:endParaRPr b="0" lang="en-GB" sz="2000" strike="noStrike" u="none">
              <a:solidFill>
                <a:srgbClr val="000000"/>
              </a:solidFill>
              <a:effectLst/>
              <a:uFillTx/>
              <a:latin typeface="Arial"/>
            </a:endParaRPr>
          </a:p>
          <a:p>
            <a:pPr marL="393840" indent="-343080">
              <a:lnSpc>
                <a:spcPct val="90000"/>
              </a:lnSpc>
              <a:spcBef>
                <a:spcPts val="1100"/>
              </a:spcBef>
              <a:buClr>
                <a:srgbClr val="3fae2a"/>
              </a:buClr>
              <a:buSzPct val="72000"/>
              <a:buFont typeface="Arial"/>
              <a:buAutoNum type="arabicPeriod"/>
            </a:pPr>
            <a:r>
              <a:rPr b="0" lang="en-US" sz="2000" strike="noStrike" u="none">
                <a:solidFill>
                  <a:schemeClr val="dk1"/>
                </a:solidFill>
                <a:effectLst/>
                <a:uFillTx/>
                <a:latin typeface="Calibri"/>
                <a:ea typeface="Calibri"/>
              </a:rPr>
              <a:t>Commitment</a:t>
            </a:r>
            <a:endParaRPr b="0" lang="en-GB" sz="2000" strike="noStrike" u="none">
              <a:solidFill>
                <a:srgbClr val="000000"/>
              </a:solidFill>
              <a:effectLst/>
              <a:uFillTx/>
              <a:latin typeface="Arial"/>
            </a:endParaRPr>
          </a:p>
        </p:txBody>
      </p:sp>
      <p:sp>
        <p:nvSpPr>
          <p:cNvPr id="297" name="TextBox 5"/>
          <p:cNvSpPr/>
          <p:nvPr/>
        </p:nvSpPr>
        <p:spPr>
          <a:xfrm>
            <a:off x="2780280" y="3568320"/>
            <a:ext cx="4720320" cy="522720"/>
          </a:xfrm>
          <a:prstGeom prst="rect">
            <a:avLst/>
          </a:prstGeom>
          <a:noFill/>
          <a:ln w="0">
            <a:noFill/>
          </a:ln>
        </p:spPr>
        <p:style>
          <a:lnRef idx="0"/>
          <a:fillRef idx="0"/>
          <a:effectRef idx="0"/>
          <a:fontRef idx="minor"/>
        </p:style>
        <p:txBody>
          <a:bodyPr lIns="90000" rIns="90000" tIns="45000" bIns="45000" anchor="t">
            <a:spAutoFit/>
          </a:bodyPr>
          <a:p>
            <a:pPr algn="r">
              <a:lnSpc>
                <a:spcPct val="100000"/>
              </a:lnSpc>
            </a:pPr>
            <a:r>
              <a:rPr b="0" lang="en-US" sz="2800" strike="noStrike" u="none">
                <a:solidFill>
                  <a:srgbClr val="0070c0"/>
                </a:solidFill>
                <a:effectLst/>
                <a:uFillTx/>
                <a:latin typeface="Felt Tip Roman"/>
                <a:ea typeface="Felt Tip Roman"/>
              </a:rPr>
              <a:t>Let's look At S3 and Azure</a:t>
            </a:r>
            <a:endParaRPr b="0" lang="en-GB" sz="2800" strike="noStrike" u="none">
              <a:solidFill>
                <a:srgbClr val="000000"/>
              </a:solidFill>
              <a:effectLst/>
              <a:uFillTx/>
              <a:latin typeface="Arial"/>
            </a:endParaRPr>
          </a:p>
        </p:txBody>
      </p:sp>
    </p:spTree>
  </p:cSld>
  <mc:AlternateContent>
    <mc:Choice Requires="p14">
      <p:transition spd="slow" advTm="32000" p14:dur="2000"/>
    </mc:Choice>
    <mc:Fallback>
      <p:transition spd="slow" advTm="32000"/>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8" name="PlaceHolder 1"/>
          <p:cNvSpPr>
            <a:spLocks noGrp="1"/>
          </p:cNvSpPr>
          <p:nvPr>
            <p:ph type="title"/>
          </p:nvPr>
        </p:nvSpPr>
        <p:spPr>
          <a:xfrm>
            <a:off x="525960" y="1811520"/>
            <a:ext cx="5628960" cy="980640"/>
          </a:xfrm>
          <a:prstGeom prst="rect">
            <a:avLst/>
          </a:prstGeom>
          <a:noFill/>
          <a:ln w="0">
            <a:noFill/>
          </a:ln>
        </p:spPr>
        <p:txBody>
          <a:bodyPr lIns="57240" rIns="57240" tIns="57240" bIns="57240" anchor="b">
            <a:noAutofit/>
          </a:bodyPr>
          <a:p>
            <a:pPr indent="0">
              <a:lnSpc>
                <a:spcPct val="85000"/>
              </a:lnSpc>
              <a:buNone/>
              <a:tabLst>
                <a:tab algn="l" pos="0"/>
              </a:tabLst>
            </a:pPr>
            <a:r>
              <a:rPr b="1" lang="en-US" sz="3800" strike="noStrike" u="none">
                <a:solidFill>
                  <a:schemeClr val="dk2"/>
                </a:solidFill>
                <a:effectLst/>
                <a:uFillTx/>
                <a:latin typeface="Calibri"/>
                <a:ea typeface="Calibri"/>
              </a:rPr>
              <a:t>Use S3A to work with S3 </a:t>
            </a:r>
            <a:endParaRPr b="0" lang="en-GB" sz="3800" strike="noStrike" u="none">
              <a:solidFill>
                <a:srgbClr val="000000"/>
              </a:solidFill>
              <a:effectLst/>
              <a:uFillTx/>
              <a:latin typeface="Arial"/>
            </a:endParaRPr>
          </a:p>
        </p:txBody>
      </p:sp>
      <p:sp>
        <p:nvSpPr>
          <p:cNvPr id="299" name="PlaceHolder 2"/>
          <p:cNvSpPr>
            <a:spLocks noGrp="1"/>
          </p:cNvSpPr>
          <p:nvPr>
            <p:ph type="subTitle"/>
          </p:nvPr>
        </p:nvSpPr>
        <p:spPr>
          <a:xfrm>
            <a:off x="525960" y="2908800"/>
            <a:ext cx="4777560" cy="294120"/>
          </a:xfrm>
          <a:prstGeom prst="rect">
            <a:avLst/>
          </a:prstGeom>
          <a:noFill/>
          <a:ln w="0">
            <a:noFill/>
          </a:ln>
        </p:spPr>
        <p:txBody>
          <a:bodyPr lIns="57240" rIns="57240" tIns="57240" bIns="57240" anchor="t">
            <a:noAutofit/>
          </a:bodyPr>
          <a:p>
            <a:pPr indent="0">
              <a:lnSpc>
                <a:spcPct val="85000"/>
              </a:lnSpc>
              <a:spcBef>
                <a:spcPts val="99"/>
              </a:spcBef>
              <a:spcAft>
                <a:spcPts val="99"/>
              </a:spcAft>
              <a:buNone/>
              <a:tabLst>
                <a:tab algn="l" pos="0"/>
              </a:tabLst>
            </a:pPr>
            <a:r>
              <a:rPr b="1" lang="en-US" sz="2300" strike="noStrike" u="none">
                <a:solidFill>
                  <a:schemeClr val="lt2"/>
                </a:solidFill>
                <a:effectLst/>
                <a:uFillTx/>
                <a:latin typeface="Calibri"/>
                <a:ea typeface="Calibri"/>
              </a:rPr>
              <a:t>(EMR: use Amazon's s3:// )</a:t>
            </a:r>
            <a:endParaRPr b="0" lang="en-GB" sz="2300" strike="noStrike" u="none">
              <a:solidFill>
                <a:srgbClr val="000000"/>
              </a:solidFill>
              <a:effectLst/>
              <a:uFillTx/>
              <a:latin typeface="Arial"/>
            </a:endParaRPr>
          </a:p>
        </p:txBody>
      </p:sp>
      <p:sp>
        <p:nvSpPr>
          <p:cNvPr id="300" name="PlaceHolder 3"/>
          <p:cNvSpPr>
            <a:spLocks noGrp="1"/>
          </p:cNvSpPr>
          <p:nvPr>
            <p:ph/>
          </p:nvPr>
        </p:nvSpPr>
        <p:spPr>
          <a:xfrm>
            <a:off x="525960" y="3280320"/>
            <a:ext cx="4777560" cy="294120"/>
          </a:xfrm>
          <a:prstGeom prst="rect">
            <a:avLst/>
          </a:prstGeom>
          <a:noFill/>
          <a:ln w="0">
            <a:noFill/>
          </a:ln>
        </p:spPr>
        <p:txBody>
          <a:bodyPr lIns="57240" rIns="57240" tIns="57240" bIns="57240" anchor="t">
            <a:noAutofit/>
          </a:bodyPr>
          <a:p>
            <a:pPr indent="0">
              <a:spcBef>
                <a:spcPts val="1417"/>
              </a:spcBef>
              <a:buNone/>
            </a:pPr>
            <a:endParaRPr b="0" lang="en-GB" sz="2300" strike="noStrike" u="none">
              <a:solidFill>
                <a:schemeClr val="dk2"/>
              </a:solidFill>
              <a:effectLst/>
              <a:uFillTx/>
              <a:latin typeface="Calibri"/>
              <a:ea typeface="Calibri"/>
            </a:endParaRPr>
          </a:p>
        </p:txBody>
      </p:sp>
    </p:spTree>
  </p:cSld>
  <mc:AlternateContent>
    <mc:Choice Requires="p14">
      <p:transition spd="slow" advTm="45000" p14:dur="2000"/>
    </mc:Choice>
    <mc:Fallback>
      <p:transition spd="slow" advTm="45000"/>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1" name="PlaceHolder 1"/>
          <p:cNvSpPr>
            <a:spLocks noGrp="1"/>
          </p:cNvSpPr>
          <p:nvPr>
            <p:ph type="title"/>
          </p:nvPr>
        </p:nvSpPr>
        <p:spPr>
          <a:xfrm>
            <a:off x="525960" y="425880"/>
            <a:ext cx="8229240" cy="294120"/>
          </a:xfrm>
          <a:prstGeom prst="rect">
            <a:avLst/>
          </a:prstGeom>
          <a:noFill/>
          <a:ln w="0">
            <a:noFill/>
          </a:ln>
        </p:spPr>
        <p:txBody>
          <a:bodyPr lIns="57240" rIns="57240" tIns="57240" bIns="57240" anchor="ctr">
            <a:noAutofit/>
          </a:bodyPr>
          <a:p>
            <a:pPr indent="0">
              <a:lnSpc>
                <a:spcPct val="85000"/>
              </a:lnSpc>
              <a:buNone/>
              <a:tabLst>
                <a:tab algn="l" pos="0"/>
              </a:tabLst>
            </a:pPr>
            <a:r>
              <a:rPr b="1" lang="en-US" sz="2300" strike="noStrike" u="none">
                <a:solidFill>
                  <a:schemeClr val="dk1"/>
                </a:solidFill>
                <a:effectLst/>
                <a:uFillTx/>
                <a:latin typeface="Calibri"/>
                <a:ea typeface="Calibri"/>
              </a:rPr>
              <a:t>Classpath: fix </a:t>
            </a:r>
            <a:r>
              <a:rPr b="1" lang="en-US" sz="2300" strike="noStrike" u="none">
                <a:solidFill>
                  <a:schemeClr val="dk1"/>
                </a:solidFill>
                <a:effectLst/>
                <a:uFillTx/>
                <a:latin typeface="Calibri"/>
                <a:ea typeface="Calibri"/>
              </a:rPr>
              <a:t>“No FileSystem for scheme: s3a”</a:t>
            </a:r>
            <a:endParaRPr b="0" lang="en-GB" sz="2300" strike="noStrike" u="none">
              <a:solidFill>
                <a:srgbClr val="000000"/>
              </a:solidFill>
              <a:effectLst/>
              <a:uFillTx/>
              <a:latin typeface="Arial"/>
            </a:endParaRPr>
          </a:p>
        </p:txBody>
      </p:sp>
      <p:sp>
        <p:nvSpPr>
          <p:cNvPr id="302" name="PlaceHolder 2"/>
          <p:cNvSpPr>
            <a:spLocks noGrp="1"/>
          </p:cNvSpPr>
          <p:nvPr>
            <p:ph/>
          </p:nvPr>
        </p:nvSpPr>
        <p:spPr>
          <a:xfrm>
            <a:off x="525960" y="892080"/>
            <a:ext cx="4417560" cy="3621600"/>
          </a:xfrm>
          <a:prstGeom prst="rect">
            <a:avLst/>
          </a:prstGeom>
          <a:noFill/>
          <a:ln w="0">
            <a:noFill/>
          </a:ln>
        </p:spPr>
        <p:txBody>
          <a:bodyPr lIns="57240" rIns="57240" tIns="57240" bIns="57240" anchor="t">
            <a:noAutofit/>
          </a:bodyPr>
          <a:p>
            <a:pPr marL="50760" indent="0">
              <a:lnSpc>
                <a:spcPct val="90000"/>
              </a:lnSpc>
              <a:buNone/>
              <a:tabLst>
                <a:tab algn="l" pos="0"/>
              </a:tabLst>
            </a:pPr>
            <a:endParaRPr b="0" lang="en-GB" sz="2200" strike="noStrike" u="none">
              <a:solidFill>
                <a:srgbClr val="000000"/>
              </a:solidFill>
              <a:effectLst/>
              <a:uFillTx/>
              <a:latin typeface="Arial"/>
            </a:endParaRPr>
          </a:p>
          <a:p>
            <a:pPr marL="50760" indent="0">
              <a:lnSpc>
                <a:spcPct val="90000"/>
              </a:lnSpc>
              <a:buNone/>
              <a:tabLst>
                <a:tab algn="l" pos="0"/>
              </a:tabLst>
            </a:pPr>
            <a:r>
              <a:rPr b="1" lang="en-US" sz="2200" strike="noStrike" u="none">
                <a:solidFill>
                  <a:schemeClr val="dk1"/>
                </a:solidFill>
                <a:effectLst/>
                <a:uFillTx/>
                <a:latin typeface="Consolas"/>
                <a:ea typeface="Consolas"/>
              </a:rPr>
              <a:t>hadoop-aws-2.7.x.jar </a:t>
            </a:r>
            <a:endParaRPr b="0" lang="en-GB" sz="2200" strike="noStrike" u="none">
              <a:solidFill>
                <a:srgbClr val="000000"/>
              </a:solidFill>
              <a:effectLst/>
              <a:uFillTx/>
              <a:latin typeface="Arial"/>
            </a:endParaRPr>
          </a:p>
          <a:p>
            <a:pPr marL="50760" indent="0">
              <a:lnSpc>
                <a:spcPct val="90000"/>
              </a:lnSpc>
              <a:buNone/>
              <a:tabLst>
                <a:tab algn="l" pos="0"/>
              </a:tabLst>
            </a:pPr>
            <a:endParaRPr b="0" lang="en-GB" sz="2200" strike="noStrike" u="none">
              <a:solidFill>
                <a:srgbClr val="000000"/>
              </a:solidFill>
              <a:effectLst/>
              <a:uFillTx/>
              <a:latin typeface="Arial"/>
            </a:endParaRPr>
          </a:p>
          <a:p>
            <a:pPr marL="50760" indent="0">
              <a:lnSpc>
                <a:spcPct val="90000"/>
              </a:lnSpc>
              <a:buNone/>
              <a:tabLst>
                <a:tab algn="l" pos="0"/>
              </a:tabLst>
            </a:pPr>
            <a:r>
              <a:rPr b="0" lang="en-US" sz="2200" strike="noStrike" u="none">
                <a:solidFill>
                  <a:schemeClr val="dk1"/>
                </a:solidFill>
                <a:effectLst/>
                <a:uFillTx/>
                <a:latin typeface="Consolas"/>
                <a:ea typeface="Consolas"/>
              </a:rPr>
              <a:t>aws-java-sdk-1.7.4.jar</a:t>
            </a:r>
            <a:endParaRPr b="0" lang="en-GB" sz="2200" strike="noStrike" u="none">
              <a:solidFill>
                <a:srgbClr val="000000"/>
              </a:solidFill>
              <a:effectLst/>
              <a:uFillTx/>
              <a:latin typeface="Arial"/>
            </a:endParaRPr>
          </a:p>
          <a:p>
            <a:pPr marL="50760" indent="0">
              <a:lnSpc>
                <a:spcPct val="90000"/>
              </a:lnSpc>
              <a:buNone/>
              <a:tabLst>
                <a:tab algn="l" pos="0"/>
              </a:tabLst>
            </a:pPr>
            <a:r>
              <a:rPr b="0" lang="en-US" sz="2200" strike="noStrike" u="none">
                <a:solidFill>
                  <a:schemeClr val="dk1"/>
                </a:solidFill>
                <a:effectLst/>
                <a:uFillTx/>
                <a:latin typeface="Consolas"/>
                <a:ea typeface="Consolas"/>
              </a:rPr>
              <a:t>joda-time-2.9.3.jar</a:t>
            </a:r>
            <a:endParaRPr b="0" lang="en-GB" sz="2200" strike="noStrike" u="none">
              <a:solidFill>
                <a:srgbClr val="000000"/>
              </a:solidFill>
              <a:effectLst/>
              <a:uFillTx/>
              <a:latin typeface="Arial"/>
            </a:endParaRPr>
          </a:p>
          <a:p>
            <a:pPr marL="50760" indent="0">
              <a:lnSpc>
                <a:spcPct val="90000"/>
              </a:lnSpc>
              <a:buNone/>
              <a:tabLst>
                <a:tab algn="l" pos="0"/>
              </a:tabLst>
            </a:pPr>
            <a:r>
              <a:rPr b="0" lang="en-US" sz="2200" strike="noStrike" u="none">
                <a:solidFill>
                  <a:schemeClr val="dk1"/>
                </a:solidFill>
                <a:effectLst/>
                <a:uFillTx/>
                <a:latin typeface="Consolas"/>
                <a:ea typeface="Consolas"/>
              </a:rPr>
              <a:t>(jackson-*-2.6.5.jar)</a:t>
            </a:r>
            <a:endParaRPr b="0" lang="en-GB" sz="2200" strike="noStrike" u="none">
              <a:solidFill>
                <a:srgbClr val="000000"/>
              </a:solidFill>
              <a:effectLst/>
              <a:uFillTx/>
              <a:latin typeface="Arial"/>
            </a:endParaRPr>
          </a:p>
          <a:p>
            <a:pPr marL="50760" indent="0">
              <a:lnSpc>
                <a:spcPct val="90000"/>
              </a:lnSpc>
              <a:buNone/>
              <a:tabLst>
                <a:tab algn="l" pos="0"/>
              </a:tabLst>
            </a:pPr>
            <a:endParaRPr b="0" lang="en-GB" sz="1800" strike="noStrike" u="none">
              <a:solidFill>
                <a:srgbClr val="000000"/>
              </a:solidFill>
              <a:effectLst/>
              <a:uFillTx/>
              <a:latin typeface="Arial"/>
            </a:endParaRPr>
          </a:p>
          <a:p>
            <a:pPr marL="50760" indent="0">
              <a:lnSpc>
                <a:spcPct val="90000"/>
              </a:lnSpc>
              <a:buNone/>
              <a:tabLst>
                <a:tab algn="l" pos="0"/>
              </a:tabLst>
            </a:pPr>
            <a:endParaRPr b="0" lang="en-GB" sz="1800" strike="noStrike" u="none">
              <a:solidFill>
                <a:srgbClr val="000000"/>
              </a:solidFill>
              <a:effectLst/>
              <a:uFillTx/>
              <a:latin typeface="Arial"/>
            </a:endParaRPr>
          </a:p>
          <a:p>
            <a:pPr marL="50760" indent="0">
              <a:lnSpc>
                <a:spcPct val="90000"/>
              </a:lnSpc>
              <a:buNone/>
              <a:tabLst>
                <a:tab algn="l" pos="0"/>
              </a:tabLst>
            </a:pPr>
            <a:endParaRPr b="0" lang="en-GB" sz="1600" strike="noStrike" u="none">
              <a:solidFill>
                <a:srgbClr val="000000"/>
              </a:solidFill>
              <a:effectLst/>
              <a:uFillTx/>
              <a:latin typeface="Arial"/>
            </a:endParaRPr>
          </a:p>
        </p:txBody>
      </p:sp>
      <p:sp>
        <p:nvSpPr>
          <p:cNvPr id="303" name="TextBox 3"/>
          <p:cNvSpPr/>
          <p:nvPr/>
        </p:nvSpPr>
        <p:spPr>
          <a:xfrm>
            <a:off x="3968280" y="3737160"/>
            <a:ext cx="3930840" cy="522720"/>
          </a:xfrm>
          <a:prstGeom prst="rect">
            <a:avLst/>
          </a:prstGeom>
          <a:noFill/>
          <a:ln w="0">
            <a:noFill/>
          </a:ln>
        </p:spPr>
        <p:style>
          <a:lnRef idx="0"/>
          <a:fillRef idx="0"/>
          <a:effectRef idx="0"/>
          <a:fontRef idx="minor"/>
        </p:style>
        <p:txBody>
          <a:bodyPr lIns="90000" rIns="90000" tIns="45000" bIns="45000" anchor="t">
            <a:spAutoFit/>
          </a:bodyPr>
          <a:p>
            <a:pPr algn="r">
              <a:lnSpc>
                <a:spcPct val="100000"/>
              </a:lnSpc>
            </a:pPr>
            <a:r>
              <a:rPr b="0" lang="en-US" sz="2800" strike="noStrike" u="none">
                <a:solidFill>
                  <a:srgbClr val="0070c0"/>
                </a:solidFill>
                <a:effectLst/>
                <a:uFillTx/>
                <a:latin typeface="Felt Tip Roman"/>
                <a:ea typeface="Felt Tip Roman"/>
              </a:rPr>
              <a:t>See SPARK-7481</a:t>
            </a:r>
            <a:endParaRPr b="0" lang="en-GB" sz="2800" strike="noStrike" u="none">
              <a:solidFill>
                <a:srgbClr val="000000"/>
              </a:solidFill>
              <a:effectLst/>
              <a:uFillTx/>
              <a:latin typeface="Arial"/>
            </a:endParaRPr>
          </a:p>
        </p:txBody>
      </p:sp>
      <p:sp>
        <p:nvSpPr>
          <p:cNvPr id="304" name="TextBox 4"/>
          <p:cNvSpPr/>
          <p:nvPr/>
        </p:nvSpPr>
        <p:spPr>
          <a:xfrm>
            <a:off x="4281840" y="1360440"/>
            <a:ext cx="4278960" cy="95364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2800" strike="noStrike" u="none">
                <a:solidFill>
                  <a:srgbClr val="0070c0"/>
                </a:solidFill>
                <a:effectLst/>
                <a:uFillTx/>
                <a:latin typeface="Felt Tip Roman"/>
                <a:ea typeface="Felt Tip Roman"/>
              </a:rPr>
              <a:t>Get Spark with </a:t>
            </a:r>
            <a:endParaRPr b="0" lang="en-GB" sz="2800" strike="noStrike" u="none">
              <a:solidFill>
                <a:srgbClr val="000000"/>
              </a:solidFill>
              <a:effectLst/>
              <a:uFillTx/>
              <a:latin typeface="Arial"/>
            </a:endParaRPr>
          </a:p>
          <a:p>
            <a:pPr>
              <a:lnSpc>
                <a:spcPct val="100000"/>
              </a:lnSpc>
            </a:pPr>
            <a:r>
              <a:rPr b="0" lang="en-US" sz="2800" strike="noStrike" u="none">
                <a:solidFill>
                  <a:srgbClr val="0070c0"/>
                </a:solidFill>
                <a:effectLst/>
                <a:uFillTx/>
                <a:latin typeface="Felt Tip Roman"/>
                <a:ea typeface="Felt Tip Roman"/>
              </a:rPr>
              <a:t>Hadoop 2.7+ JARs</a:t>
            </a:r>
            <a:endParaRPr b="0" lang="en-GB" sz="2800" strike="noStrike" u="none">
              <a:solidFill>
                <a:srgbClr val="000000"/>
              </a:solidFill>
              <a:effectLst/>
              <a:uFillTx/>
              <a:latin typeface="Arial"/>
            </a:endParaRPr>
          </a:p>
        </p:txBody>
      </p:sp>
    </p:spTree>
  </p:cSld>
  <mc:AlternateContent>
    <mc:Choice Requires="p14">
      <p:transition spd="slow" advTm="92000" p14:dur="2000"/>
    </mc:Choice>
    <mc:Fallback>
      <p:transition spd="slow" advTm="92000"/>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5" name="PlaceHolder 1"/>
          <p:cNvSpPr>
            <a:spLocks noGrp="1"/>
          </p:cNvSpPr>
          <p:nvPr>
            <p:ph type="title"/>
          </p:nvPr>
        </p:nvSpPr>
        <p:spPr>
          <a:xfrm>
            <a:off x="525960" y="425880"/>
            <a:ext cx="8229240" cy="294120"/>
          </a:xfrm>
          <a:prstGeom prst="rect">
            <a:avLst/>
          </a:prstGeom>
          <a:noFill/>
          <a:ln w="0">
            <a:noFill/>
          </a:ln>
        </p:spPr>
        <p:txBody>
          <a:bodyPr lIns="57240" rIns="57240" tIns="57240" bIns="57240" anchor="ctr">
            <a:noAutofit/>
          </a:bodyPr>
          <a:p>
            <a:pPr indent="0">
              <a:lnSpc>
                <a:spcPct val="85000"/>
              </a:lnSpc>
              <a:buNone/>
              <a:tabLst>
                <a:tab algn="l" pos="0"/>
              </a:tabLst>
            </a:pPr>
            <a:r>
              <a:rPr b="1" lang="en-US" sz="2300" strike="noStrike" u="none">
                <a:solidFill>
                  <a:schemeClr val="dk1"/>
                </a:solidFill>
                <a:effectLst/>
                <a:uFillTx/>
                <a:latin typeface="Calibri"/>
                <a:ea typeface="Calibri"/>
              </a:rPr>
              <a:t>Credentials</a:t>
            </a:r>
            <a:endParaRPr b="0" lang="en-GB" sz="2300" strike="noStrike" u="none">
              <a:solidFill>
                <a:srgbClr val="000000"/>
              </a:solidFill>
              <a:effectLst/>
              <a:uFillTx/>
              <a:latin typeface="Arial"/>
            </a:endParaRPr>
          </a:p>
        </p:txBody>
      </p:sp>
      <p:sp>
        <p:nvSpPr>
          <p:cNvPr id="306" name="PlaceHolder 2"/>
          <p:cNvSpPr>
            <a:spLocks noGrp="1"/>
          </p:cNvSpPr>
          <p:nvPr>
            <p:ph/>
          </p:nvPr>
        </p:nvSpPr>
        <p:spPr>
          <a:xfrm>
            <a:off x="525960" y="1095480"/>
            <a:ext cx="8229240" cy="3376440"/>
          </a:xfrm>
          <a:prstGeom prst="rect">
            <a:avLst/>
          </a:prstGeom>
          <a:noFill/>
          <a:ln w="0">
            <a:noFill/>
          </a:ln>
        </p:spPr>
        <p:txBody>
          <a:bodyPr lIns="57240" rIns="57240" tIns="57240" bIns="57240" anchor="t">
            <a:noAutofit/>
          </a:bodyPr>
          <a:p>
            <a:pPr indent="0">
              <a:lnSpc>
                <a:spcPct val="90000"/>
              </a:lnSpc>
              <a:spcBef>
                <a:spcPts val="1100"/>
              </a:spcBef>
              <a:buNone/>
              <a:tabLst>
                <a:tab algn="l" pos="0"/>
              </a:tabLst>
            </a:pPr>
            <a:r>
              <a:rPr b="0" lang="en" sz="2000" strike="noStrike" u="none">
                <a:solidFill>
                  <a:schemeClr val="dk1"/>
                </a:solidFill>
                <a:effectLst/>
                <a:uFillTx/>
                <a:latin typeface="Consolas"/>
                <a:ea typeface="Consolas"/>
              </a:rPr>
              <a:t>core-site.xml</a:t>
            </a:r>
            <a:r>
              <a:rPr b="0" lang="en" sz="2000" strike="noStrike" u="none">
                <a:solidFill>
                  <a:schemeClr val="dk1"/>
                </a:solidFill>
                <a:effectLst/>
                <a:uFillTx/>
                <a:latin typeface="Calibri"/>
                <a:ea typeface="Calibri"/>
              </a:rPr>
              <a:t> or </a:t>
            </a:r>
            <a:r>
              <a:rPr b="0" lang="en" sz="2000" strike="noStrike" u="none">
                <a:solidFill>
                  <a:schemeClr val="dk1"/>
                </a:solidFill>
                <a:effectLst/>
                <a:uFillTx/>
                <a:latin typeface="Consolas"/>
                <a:ea typeface="Consolas"/>
              </a:rPr>
              <a:t>spark-default.conf</a:t>
            </a:r>
            <a:endParaRPr b="0" lang="en-GB" sz="2000" strike="noStrike" u="none">
              <a:solidFill>
                <a:srgbClr val="000000"/>
              </a:solidFill>
              <a:effectLst/>
              <a:uFillTx/>
              <a:latin typeface="Arial"/>
            </a:endParaRPr>
          </a:p>
          <a:p>
            <a:pPr marL="50760" indent="0">
              <a:lnSpc>
                <a:spcPct val="90000"/>
              </a:lnSpc>
              <a:spcBef>
                <a:spcPts val="1100"/>
              </a:spcBef>
              <a:buNone/>
              <a:tabLst>
                <a:tab algn="l" pos="0"/>
              </a:tabLst>
            </a:pPr>
            <a:r>
              <a:rPr b="1" lang="en-US" sz="2000" strike="noStrike" u="none">
                <a:solidFill>
                  <a:schemeClr val="dk1"/>
                </a:solidFill>
                <a:effectLst/>
                <a:uFillTx/>
                <a:latin typeface="Consolas"/>
                <a:ea typeface="Consolas"/>
              </a:rPr>
              <a:t>  spark.hadoop.fs.s3a.access.key MY_ACCESS_KEY</a:t>
            </a:r>
            <a:endParaRPr b="0" lang="en-GB" sz="2000" strike="noStrike" u="none">
              <a:solidFill>
                <a:srgbClr val="000000"/>
              </a:solidFill>
              <a:effectLst/>
              <a:uFillTx/>
              <a:latin typeface="Arial"/>
            </a:endParaRPr>
          </a:p>
          <a:p>
            <a:pPr marL="50760" indent="0">
              <a:lnSpc>
                <a:spcPct val="90000"/>
              </a:lnSpc>
              <a:spcBef>
                <a:spcPts val="1100"/>
              </a:spcBef>
              <a:buNone/>
              <a:tabLst>
                <a:tab algn="l" pos="0"/>
              </a:tabLst>
            </a:pPr>
            <a:r>
              <a:rPr b="1" lang="en-US" sz="2000" strike="noStrike" u="none">
                <a:solidFill>
                  <a:schemeClr val="dk1"/>
                </a:solidFill>
                <a:effectLst/>
                <a:uFillTx/>
                <a:latin typeface="Consolas"/>
                <a:ea typeface="Consolas"/>
              </a:rPr>
              <a:t>  spark.hadoop.fs.s3a.secret.key MY_SECRET_KEY</a:t>
            </a:r>
            <a:endParaRPr b="0" lang="en-GB" sz="2000" strike="noStrike" u="none">
              <a:solidFill>
                <a:srgbClr val="000000"/>
              </a:solidFill>
              <a:effectLst/>
              <a:uFillTx/>
              <a:latin typeface="Arial"/>
            </a:endParaRPr>
          </a:p>
          <a:p>
            <a:pPr indent="0">
              <a:lnSpc>
                <a:spcPct val="90000"/>
              </a:lnSpc>
              <a:spcBef>
                <a:spcPts val="1100"/>
              </a:spcBef>
              <a:buNone/>
              <a:tabLst>
                <a:tab algn="l" pos="0"/>
              </a:tabLst>
            </a:pPr>
            <a:endParaRPr b="0" lang="en-GB" sz="2000" strike="noStrike" u="none">
              <a:solidFill>
                <a:srgbClr val="000000"/>
              </a:solidFill>
              <a:effectLst/>
              <a:uFillTx/>
              <a:latin typeface="Arial"/>
            </a:endParaRPr>
          </a:p>
          <a:p>
            <a:pPr indent="0">
              <a:lnSpc>
                <a:spcPct val="90000"/>
              </a:lnSpc>
              <a:spcBef>
                <a:spcPts val="1100"/>
              </a:spcBef>
              <a:buNone/>
              <a:tabLst>
                <a:tab algn="l" pos="0"/>
              </a:tabLst>
            </a:pPr>
            <a:r>
              <a:rPr b="0" lang="en" sz="2000" strike="noStrike" u="none">
                <a:solidFill>
                  <a:schemeClr val="dk1"/>
                </a:solidFill>
                <a:effectLst/>
                <a:uFillTx/>
                <a:latin typeface="Consolas"/>
                <a:ea typeface="Consolas"/>
              </a:rPr>
              <a:t>spark-submit</a:t>
            </a:r>
            <a:r>
              <a:rPr b="0" lang="en-US" sz="2000" strike="noStrike" u="none">
                <a:solidFill>
                  <a:schemeClr val="dk1"/>
                </a:solidFill>
                <a:effectLst/>
                <a:uFillTx/>
                <a:latin typeface="Calibri"/>
                <a:ea typeface="Calibri"/>
              </a:rPr>
              <a:t> automatically propagates </a:t>
            </a:r>
            <a:r>
              <a:rPr b="0" lang="en" sz="2000" strike="noStrike" u="none">
                <a:solidFill>
                  <a:schemeClr val="dk1"/>
                </a:solidFill>
                <a:effectLst/>
                <a:uFillTx/>
                <a:latin typeface="Calibri"/>
                <a:ea typeface="Calibri"/>
              </a:rPr>
              <a:t>Environment Variables</a:t>
            </a:r>
            <a:endParaRPr b="0" lang="en-GB" sz="2000" strike="noStrike" u="none">
              <a:solidFill>
                <a:srgbClr val="000000"/>
              </a:solidFill>
              <a:effectLst/>
              <a:uFillTx/>
              <a:latin typeface="Arial"/>
            </a:endParaRPr>
          </a:p>
          <a:p>
            <a:pPr marL="50760" indent="0">
              <a:lnSpc>
                <a:spcPct val="90000"/>
              </a:lnSpc>
              <a:spcBef>
                <a:spcPts val="1100"/>
              </a:spcBef>
              <a:buNone/>
              <a:tabLst>
                <a:tab algn="l" pos="0"/>
              </a:tabLst>
            </a:pPr>
            <a:r>
              <a:rPr b="1" lang="en-US" sz="2000" strike="noStrike" u="none">
                <a:solidFill>
                  <a:schemeClr val="dk1"/>
                </a:solidFill>
                <a:effectLst/>
                <a:uFillTx/>
                <a:latin typeface="Consolas"/>
                <a:ea typeface="Consolas"/>
              </a:rPr>
              <a:t>  export AWS_ACCESS_KEY=MY_ACCESS_KEY</a:t>
            </a:r>
            <a:endParaRPr b="0" lang="en-GB" sz="2000" strike="noStrike" u="none">
              <a:solidFill>
                <a:srgbClr val="000000"/>
              </a:solidFill>
              <a:effectLst/>
              <a:uFillTx/>
              <a:latin typeface="Arial"/>
            </a:endParaRPr>
          </a:p>
          <a:p>
            <a:pPr marL="50760" indent="0">
              <a:lnSpc>
                <a:spcPct val="90000"/>
              </a:lnSpc>
              <a:spcBef>
                <a:spcPts val="1100"/>
              </a:spcBef>
              <a:buNone/>
              <a:tabLst>
                <a:tab algn="l" pos="0"/>
              </a:tabLst>
            </a:pPr>
            <a:r>
              <a:rPr b="1" lang="en-US" sz="2000" strike="noStrike" u="none">
                <a:solidFill>
                  <a:schemeClr val="dk1"/>
                </a:solidFill>
                <a:effectLst/>
                <a:uFillTx/>
                <a:latin typeface="Consolas"/>
                <a:ea typeface="Consolas"/>
              </a:rPr>
              <a:t>  export AWS_SECRET_KEY=MY_SECRET_KEY</a:t>
            </a:r>
            <a:endParaRPr b="0" lang="en-GB" sz="2000" strike="noStrike" u="none">
              <a:solidFill>
                <a:srgbClr val="000000"/>
              </a:solidFill>
              <a:effectLst/>
              <a:uFillTx/>
              <a:latin typeface="Arial"/>
            </a:endParaRPr>
          </a:p>
          <a:p>
            <a:pPr indent="0">
              <a:lnSpc>
                <a:spcPct val="90000"/>
              </a:lnSpc>
              <a:spcBef>
                <a:spcPts val="1100"/>
              </a:spcBef>
              <a:buNone/>
              <a:tabLst>
                <a:tab algn="l" pos="0"/>
              </a:tabLst>
            </a:pPr>
            <a:endParaRPr b="0" lang="en-GB" sz="2000" strike="noStrike" u="none">
              <a:solidFill>
                <a:srgbClr val="000000"/>
              </a:solidFill>
              <a:effectLst/>
              <a:uFillTx/>
              <a:latin typeface="Arial"/>
            </a:endParaRPr>
          </a:p>
          <a:p>
            <a:pPr indent="0">
              <a:lnSpc>
                <a:spcPct val="90000"/>
              </a:lnSpc>
              <a:buNone/>
              <a:tabLst>
                <a:tab algn="l" pos="0"/>
              </a:tabLst>
            </a:pPr>
            <a:endParaRPr b="0" lang="en-GB" sz="2000" strike="noStrike" u="none">
              <a:solidFill>
                <a:srgbClr val="000000"/>
              </a:solidFill>
              <a:effectLst/>
              <a:uFillTx/>
              <a:latin typeface="Arial"/>
            </a:endParaRPr>
          </a:p>
        </p:txBody>
      </p:sp>
      <p:sp>
        <p:nvSpPr>
          <p:cNvPr id="307" name="TextBox 5"/>
          <p:cNvSpPr/>
          <p:nvPr/>
        </p:nvSpPr>
        <p:spPr>
          <a:xfrm>
            <a:off x="838800" y="3949200"/>
            <a:ext cx="7764480" cy="52272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2800" strike="noStrike" u="none">
                <a:solidFill>
                  <a:srgbClr val="0070c0"/>
                </a:solidFill>
                <a:effectLst/>
                <a:uFillTx/>
                <a:latin typeface="Felt Tip Roman"/>
                <a:ea typeface="Felt Tip Roman"/>
              </a:rPr>
              <a:t>NEVER: share, check in to SCM, paste in bug reports</a:t>
            </a:r>
            <a:r>
              <a:rPr b="0" lang="en-US" sz="2800" strike="noStrike" u="none">
                <a:solidFill>
                  <a:srgbClr val="0070c0"/>
                </a:solidFill>
                <a:effectLst/>
                <a:uFillTx/>
                <a:latin typeface="Felt Tip Roman"/>
                <a:ea typeface="Felt Tip Roman"/>
              </a:rPr>
              <a:t>…</a:t>
            </a:r>
            <a:endParaRPr b="0" lang="en-GB" sz="2800" strike="noStrike" u="none">
              <a:solidFill>
                <a:srgbClr val="000000"/>
              </a:solidFill>
              <a:effectLst/>
              <a:uFillTx/>
              <a:latin typeface="Arial"/>
            </a:endParaRPr>
          </a:p>
        </p:txBody>
      </p:sp>
    </p:spTree>
  </p:cSld>
  <mc:AlternateContent>
    <mc:Choice Requires="p14">
      <p:transition spd="slow" advTm="97000" p14:dur="2000"/>
    </mc:Choice>
    <mc:Fallback>
      <p:transition spd="slow" advTm="97000"/>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8" name="PlaceHolder 1"/>
          <p:cNvSpPr>
            <a:spLocks noGrp="1"/>
          </p:cNvSpPr>
          <p:nvPr>
            <p:ph type="title"/>
          </p:nvPr>
        </p:nvSpPr>
        <p:spPr>
          <a:xfrm>
            <a:off x="525960" y="425880"/>
            <a:ext cx="8229240" cy="294120"/>
          </a:xfrm>
          <a:prstGeom prst="rect">
            <a:avLst/>
          </a:prstGeom>
          <a:noFill/>
          <a:ln w="0">
            <a:noFill/>
          </a:ln>
        </p:spPr>
        <p:txBody>
          <a:bodyPr lIns="57240" rIns="57240" tIns="57240" bIns="57240" anchor="ctr">
            <a:noAutofit/>
          </a:bodyPr>
          <a:p>
            <a:pPr indent="0">
              <a:lnSpc>
                <a:spcPct val="85000"/>
              </a:lnSpc>
              <a:buNone/>
              <a:tabLst>
                <a:tab algn="l" pos="0"/>
              </a:tabLst>
            </a:pPr>
            <a:r>
              <a:rPr b="1" lang="en-US" sz="2300" strike="noStrike" u="none">
                <a:solidFill>
                  <a:schemeClr val="dk1"/>
                </a:solidFill>
                <a:effectLst/>
                <a:uFillTx/>
                <a:latin typeface="Calibri"/>
                <a:ea typeface="Calibri"/>
              </a:rPr>
              <a:t>Authentication Failure: 403</a:t>
            </a:r>
            <a:endParaRPr b="0" lang="en-GB" sz="2300" strike="noStrike" u="none">
              <a:solidFill>
                <a:srgbClr val="000000"/>
              </a:solidFill>
              <a:effectLst/>
              <a:uFillTx/>
              <a:latin typeface="Arial"/>
            </a:endParaRPr>
          </a:p>
        </p:txBody>
      </p:sp>
      <p:sp>
        <p:nvSpPr>
          <p:cNvPr id="309" name="PlaceHolder 2"/>
          <p:cNvSpPr>
            <a:spLocks noGrp="1"/>
          </p:cNvSpPr>
          <p:nvPr>
            <p:ph/>
          </p:nvPr>
        </p:nvSpPr>
        <p:spPr>
          <a:xfrm>
            <a:off x="217440" y="1095480"/>
            <a:ext cx="8537760" cy="1212840"/>
          </a:xfrm>
          <a:prstGeom prst="rect">
            <a:avLst/>
          </a:prstGeom>
          <a:noFill/>
          <a:ln w="0">
            <a:noFill/>
          </a:ln>
        </p:spPr>
        <p:txBody>
          <a:bodyPr lIns="57240" rIns="57240" tIns="57240" bIns="57240" anchor="t">
            <a:noAutofit/>
          </a:bodyPr>
          <a:p>
            <a:pPr marL="88920" indent="0">
              <a:lnSpc>
                <a:spcPct val="90000"/>
              </a:lnSpc>
              <a:buNone/>
              <a:tabLst>
                <a:tab algn="l" pos="0"/>
              </a:tabLst>
            </a:pPr>
            <a:r>
              <a:rPr b="0" lang="en-US" sz="2000" strike="noStrike" u="none">
                <a:solidFill>
                  <a:schemeClr val="dk1"/>
                </a:solidFill>
                <a:effectLst/>
                <a:uFillTx/>
                <a:latin typeface="Consolas"/>
                <a:ea typeface="Consolas"/>
              </a:rPr>
              <a:t>com.amazonaws.services.s3.model.AmazonS3Exception:</a:t>
            </a:r>
            <a:endParaRPr b="0" lang="en-GB" sz="2000" strike="noStrike" u="none">
              <a:solidFill>
                <a:srgbClr val="000000"/>
              </a:solidFill>
              <a:effectLst/>
              <a:uFillTx/>
              <a:latin typeface="Arial"/>
            </a:endParaRPr>
          </a:p>
          <a:p>
            <a:pPr marL="88920" indent="0">
              <a:lnSpc>
                <a:spcPct val="90000"/>
              </a:lnSpc>
              <a:buNone/>
              <a:tabLst>
                <a:tab algn="l" pos="0"/>
              </a:tabLst>
            </a:pPr>
            <a:r>
              <a:rPr b="0" lang="en-US" sz="2000" strike="noStrike" u="none">
                <a:solidFill>
                  <a:schemeClr val="dk1"/>
                </a:solidFill>
                <a:effectLst/>
                <a:uFillTx/>
                <a:latin typeface="Consolas"/>
                <a:ea typeface="Consolas"/>
              </a:rPr>
              <a:t> The request signature we calculated does not match</a:t>
            </a:r>
            <a:endParaRPr b="0" lang="en-GB" sz="2000" strike="noStrike" u="none">
              <a:solidFill>
                <a:srgbClr val="000000"/>
              </a:solidFill>
              <a:effectLst/>
              <a:uFillTx/>
              <a:latin typeface="Arial"/>
            </a:endParaRPr>
          </a:p>
          <a:p>
            <a:pPr marL="88920" indent="0">
              <a:lnSpc>
                <a:spcPct val="90000"/>
              </a:lnSpc>
              <a:buNone/>
              <a:tabLst>
                <a:tab algn="l" pos="0"/>
              </a:tabLst>
            </a:pPr>
            <a:r>
              <a:rPr b="0" lang="en-US" sz="2000" strike="noStrike" u="none">
                <a:solidFill>
                  <a:schemeClr val="dk1"/>
                </a:solidFill>
                <a:effectLst/>
                <a:uFillTx/>
                <a:latin typeface="Consolas"/>
                <a:ea typeface="Consolas"/>
              </a:rPr>
              <a:t> the signature you provided.</a:t>
            </a:r>
            <a:endParaRPr b="0" lang="en-GB" sz="2000" strike="noStrike" u="none">
              <a:solidFill>
                <a:srgbClr val="000000"/>
              </a:solidFill>
              <a:effectLst/>
              <a:uFillTx/>
              <a:latin typeface="Arial"/>
            </a:endParaRPr>
          </a:p>
          <a:p>
            <a:pPr marL="88920" indent="0">
              <a:lnSpc>
                <a:spcPct val="90000"/>
              </a:lnSpc>
              <a:buNone/>
              <a:tabLst>
                <a:tab algn="l" pos="0"/>
              </a:tabLst>
            </a:pPr>
            <a:r>
              <a:rPr b="0" lang="en-US" sz="2000" strike="noStrike" u="none">
                <a:solidFill>
                  <a:schemeClr val="dk1"/>
                </a:solidFill>
                <a:effectLst/>
                <a:uFillTx/>
                <a:latin typeface="Consolas"/>
                <a:ea typeface="Consolas"/>
              </a:rPr>
              <a:t> Check your key and signing method.</a:t>
            </a:r>
            <a:endParaRPr b="0" lang="en-GB" sz="2000" strike="noStrike" u="none">
              <a:solidFill>
                <a:srgbClr val="000000"/>
              </a:solidFill>
              <a:effectLst/>
              <a:uFillTx/>
              <a:latin typeface="Arial"/>
            </a:endParaRPr>
          </a:p>
          <a:p>
            <a:pPr marL="88920" indent="0">
              <a:lnSpc>
                <a:spcPct val="90000"/>
              </a:lnSpc>
              <a:buNone/>
              <a:tabLst>
                <a:tab algn="l" pos="0"/>
              </a:tabLst>
            </a:pPr>
            <a:endParaRPr b="0" lang="en-GB" sz="2000" strike="noStrike" u="none">
              <a:solidFill>
                <a:srgbClr val="000000"/>
              </a:solidFill>
              <a:effectLst/>
              <a:uFillTx/>
              <a:latin typeface="Arial"/>
            </a:endParaRPr>
          </a:p>
        </p:txBody>
      </p:sp>
      <p:sp>
        <p:nvSpPr>
          <p:cNvPr id="310" name="Rectangle 3"/>
          <p:cNvSpPr/>
          <p:nvPr/>
        </p:nvSpPr>
        <p:spPr>
          <a:xfrm>
            <a:off x="573480" y="2684880"/>
            <a:ext cx="6955200" cy="1323000"/>
          </a:xfrm>
          <a:prstGeom prst="rect">
            <a:avLst/>
          </a:prstGeom>
          <a:noFill/>
          <a:ln w="0">
            <a:noFill/>
          </a:ln>
        </p:spPr>
        <p:style>
          <a:lnRef idx="0"/>
          <a:fillRef idx="0"/>
          <a:effectRef idx="0"/>
          <a:fontRef idx="minor"/>
        </p:style>
        <p:txBody>
          <a:bodyPr lIns="90000" rIns="90000" tIns="45000" bIns="45000" anchor="t">
            <a:spAutoFit/>
          </a:bodyPr>
          <a:p>
            <a:pPr marL="343080" indent="-343080">
              <a:lnSpc>
                <a:spcPct val="100000"/>
              </a:lnSpc>
              <a:buClr>
                <a:srgbClr val="000000"/>
              </a:buClr>
              <a:buFont typeface="Arial"/>
              <a:buAutoNum type="arabicPeriod"/>
            </a:pPr>
            <a:r>
              <a:rPr b="0" lang="en-US" sz="2000" strike="noStrike" u="none">
                <a:solidFill>
                  <a:srgbClr val="000000"/>
                </a:solidFill>
                <a:effectLst/>
                <a:uFillTx/>
                <a:latin typeface="Arial"/>
                <a:ea typeface="Arial"/>
              </a:rPr>
              <a:t>Check </a:t>
            </a:r>
            <a:r>
              <a:rPr b="0" lang="en-US" sz="2000" strike="noStrike" u="none">
                <a:solidFill>
                  <a:srgbClr val="000000"/>
                </a:solidFill>
                <a:effectLst/>
                <a:uFillTx/>
                <a:latin typeface="Consolas"/>
                <a:ea typeface="Consolas"/>
              </a:rPr>
              <a:t>joda-time.jar</a:t>
            </a:r>
            <a:r>
              <a:rPr b="0" lang="en-US" sz="2000" strike="noStrike" u="none">
                <a:solidFill>
                  <a:srgbClr val="000000"/>
                </a:solidFill>
                <a:effectLst/>
                <a:uFillTx/>
                <a:latin typeface="Arial"/>
                <a:ea typeface="Arial"/>
              </a:rPr>
              <a:t> &amp; JVM version</a:t>
            </a:r>
            <a:endParaRPr b="0" lang="en-GB" sz="2000" strike="noStrike" u="none">
              <a:solidFill>
                <a:srgbClr val="000000"/>
              </a:solidFill>
              <a:effectLst/>
              <a:uFillTx/>
              <a:latin typeface="Arial"/>
            </a:endParaRPr>
          </a:p>
          <a:p>
            <a:pPr marL="343080" indent="-343080">
              <a:lnSpc>
                <a:spcPct val="100000"/>
              </a:lnSpc>
              <a:buClr>
                <a:srgbClr val="000000"/>
              </a:buClr>
              <a:buFont typeface="Arial"/>
              <a:buAutoNum type="arabicPeriod"/>
            </a:pPr>
            <a:r>
              <a:rPr b="0" lang="en-US" sz="2000" strike="noStrike" u="none">
                <a:solidFill>
                  <a:srgbClr val="000000"/>
                </a:solidFill>
                <a:effectLst/>
                <a:uFillTx/>
                <a:latin typeface="Arial"/>
                <a:ea typeface="Arial"/>
              </a:rPr>
              <a:t>Credentials wrong</a:t>
            </a:r>
            <a:endParaRPr b="0" lang="en-GB" sz="2000" strike="noStrike" u="none">
              <a:solidFill>
                <a:srgbClr val="000000"/>
              </a:solidFill>
              <a:effectLst/>
              <a:uFillTx/>
              <a:latin typeface="Arial"/>
            </a:endParaRPr>
          </a:p>
          <a:p>
            <a:pPr marL="343080" indent="-343080">
              <a:lnSpc>
                <a:spcPct val="100000"/>
              </a:lnSpc>
              <a:buClr>
                <a:srgbClr val="000000"/>
              </a:buClr>
              <a:buFont typeface="Arial"/>
              <a:buAutoNum type="arabicPeriod"/>
            </a:pPr>
            <a:r>
              <a:rPr b="0" lang="en-US" sz="2000" strike="noStrike" u="none">
                <a:solidFill>
                  <a:srgbClr val="000000"/>
                </a:solidFill>
                <a:effectLst/>
                <a:uFillTx/>
                <a:latin typeface="Arial"/>
                <a:ea typeface="Arial"/>
              </a:rPr>
              <a:t>Credentials not propagating</a:t>
            </a:r>
            <a:endParaRPr b="0" lang="en-GB" sz="2000" strike="noStrike" u="none">
              <a:solidFill>
                <a:srgbClr val="000000"/>
              </a:solidFill>
              <a:effectLst/>
              <a:uFillTx/>
              <a:latin typeface="Arial"/>
            </a:endParaRPr>
          </a:p>
          <a:p>
            <a:pPr marL="343080" indent="-343080">
              <a:lnSpc>
                <a:spcPct val="100000"/>
              </a:lnSpc>
              <a:buClr>
                <a:srgbClr val="000000"/>
              </a:buClr>
              <a:buFont typeface="Arial"/>
              <a:buAutoNum type="arabicPeriod"/>
            </a:pPr>
            <a:r>
              <a:rPr b="0" lang="en-US" sz="2000" strike="noStrike" u="none">
                <a:solidFill>
                  <a:srgbClr val="000000"/>
                </a:solidFill>
                <a:effectLst/>
                <a:uFillTx/>
                <a:latin typeface="Arial"/>
                <a:ea typeface="Arial"/>
              </a:rPr>
              <a:t>Local system clock (more likely on VMs)</a:t>
            </a:r>
            <a:endParaRPr b="0" lang="en-GB" sz="2000" strike="noStrike" u="none">
              <a:solidFill>
                <a:srgbClr val="000000"/>
              </a:solidFill>
              <a:effectLst/>
              <a:uFillTx/>
              <a:latin typeface="Arial"/>
            </a:endParaRPr>
          </a:p>
        </p:txBody>
      </p:sp>
    </p:spTree>
  </p:cSld>
  <mc:AlternateContent>
    <mc:Choice Requires="p14">
      <p:transition spd="slow" advTm="30000" p14:dur="2000"/>
    </mc:Choice>
    <mc:Fallback>
      <p:transition spd="slow" advTm="30000"/>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311" name="PlaceHolder 1"/>
          <p:cNvSpPr>
            <a:spLocks noGrp="1"/>
          </p:cNvSpPr>
          <p:nvPr>
            <p:ph type="title"/>
          </p:nvPr>
        </p:nvSpPr>
        <p:spPr>
          <a:xfrm>
            <a:off x="525960" y="425880"/>
            <a:ext cx="8229240" cy="294120"/>
          </a:xfrm>
          <a:prstGeom prst="rect">
            <a:avLst/>
          </a:prstGeom>
          <a:noFill/>
          <a:ln w="0">
            <a:noFill/>
          </a:ln>
        </p:spPr>
        <p:txBody>
          <a:bodyPr lIns="57240" rIns="57240" tIns="57240" bIns="57240" anchor="ctr">
            <a:noAutofit/>
          </a:bodyPr>
          <a:p>
            <a:pPr indent="0">
              <a:lnSpc>
                <a:spcPct val="85000"/>
              </a:lnSpc>
              <a:buNone/>
              <a:tabLst>
                <a:tab algn="l" pos="0"/>
              </a:tabLst>
            </a:pPr>
            <a:r>
              <a:rPr b="1" lang="en-US" sz="2300" strike="noStrike" u="none">
                <a:solidFill>
                  <a:schemeClr val="dk1"/>
                </a:solidFill>
                <a:effectLst/>
                <a:uFillTx/>
                <a:latin typeface="Calibri"/>
                <a:ea typeface="Calibri"/>
              </a:rPr>
              <a:t>Code: Basic IO</a:t>
            </a:r>
            <a:endParaRPr b="0" lang="en-GB" sz="2300" strike="noStrike" u="none">
              <a:solidFill>
                <a:srgbClr val="000000"/>
              </a:solidFill>
              <a:effectLst/>
              <a:uFillTx/>
              <a:latin typeface="Arial"/>
            </a:endParaRPr>
          </a:p>
        </p:txBody>
      </p:sp>
      <p:sp>
        <p:nvSpPr>
          <p:cNvPr id="312" name="PlaceHolder 2"/>
          <p:cNvSpPr>
            <a:spLocks noGrp="1"/>
          </p:cNvSpPr>
          <p:nvPr>
            <p:ph/>
          </p:nvPr>
        </p:nvSpPr>
        <p:spPr>
          <a:xfrm>
            <a:off x="525960" y="1095480"/>
            <a:ext cx="8229240" cy="3418200"/>
          </a:xfrm>
          <a:prstGeom prst="rect">
            <a:avLst/>
          </a:prstGeom>
          <a:noFill/>
          <a:ln w="0">
            <a:noFill/>
          </a:ln>
        </p:spPr>
        <p:txBody>
          <a:bodyPr lIns="57240" rIns="57240" tIns="57240" bIns="57240" anchor="t">
            <a:noAutofit/>
          </a:bodyPr>
          <a:p>
            <a:pPr marL="88920" indent="0">
              <a:lnSpc>
                <a:spcPct val="90000"/>
              </a:lnSpc>
              <a:buNone/>
              <a:tabLst>
                <a:tab algn="l" pos="0"/>
              </a:tabLst>
            </a:pPr>
            <a:endParaRPr b="0" lang="en-GB" sz="1800" strike="noStrike" u="none">
              <a:solidFill>
                <a:srgbClr val="000000"/>
              </a:solidFill>
              <a:effectLst/>
              <a:uFillTx/>
              <a:latin typeface="Arial"/>
            </a:endParaRPr>
          </a:p>
          <a:p>
            <a:pPr marL="88920" indent="0">
              <a:lnSpc>
                <a:spcPct val="90000"/>
              </a:lnSpc>
              <a:buNone/>
              <a:tabLst>
                <a:tab algn="l" pos="0"/>
              </a:tabLst>
            </a:pPr>
            <a:r>
              <a:rPr b="0" lang="en-US" sz="1800" strike="noStrike" u="none">
                <a:solidFill>
                  <a:schemeClr val="dk1"/>
                </a:solidFill>
                <a:effectLst/>
                <a:uFillTx/>
                <a:latin typeface="Consolas"/>
                <a:ea typeface="Consolas"/>
              </a:rPr>
              <a:t>// Read in public dataset</a:t>
            </a:r>
            <a:endParaRPr b="0" lang="en-GB" sz="1800" strike="noStrike" u="none">
              <a:solidFill>
                <a:srgbClr val="000000"/>
              </a:solidFill>
              <a:effectLst/>
              <a:uFillTx/>
              <a:latin typeface="Arial"/>
            </a:endParaRPr>
          </a:p>
          <a:p>
            <a:pPr marL="88920" indent="0">
              <a:lnSpc>
                <a:spcPct val="90000"/>
              </a:lnSpc>
              <a:buNone/>
              <a:tabLst>
                <a:tab algn="l" pos="0"/>
              </a:tabLst>
            </a:pPr>
            <a:r>
              <a:rPr b="0" lang="en-US" sz="1800" strike="noStrike" u="none">
                <a:solidFill>
                  <a:schemeClr val="dk1"/>
                </a:solidFill>
                <a:effectLst/>
                <a:uFillTx/>
                <a:latin typeface="Consolas"/>
                <a:ea typeface="Consolas"/>
              </a:rPr>
              <a:t>val lines = sc.textFile(</a:t>
            </a:r>
            <a:r>
              <a:rPr b="1" lang="en-US" sz="1800" strike="noStrike" u="none">
                <a:solidFill>
                  <a:schemeClr val="dk1"/>
                </a:solidFill>
                <a:effectLst/>
                <a:uFillTx/>
                <a:latin typeface="Consolas"/>
                <a:ea typeface="Consolas"/>
              </a:rPr>
              <a:t>"s3a://landsat-pds/scene_list.gz"</a:t>
            </a:r>
            <a:r>
              <a:rPr b="0" lang="en-US" sz="1800" strike="noStrike" u="none">
                <a:solidFill>
                  <a:schemeClr val="dk1"/>
                </a:solidFill>
                <a:effectLst/>
                <a:uFillTx/>
                <a:latin typeface="Consolas"/>
                <a:ea typeface="Consolas"/>
              </a:rPr>
              <a:t>)</a:t>
            </a:r>
            <a:endParaRPr b="0" lang="en-GB" sz="1800" strike="noStrike" u="none">
              <a:solidFill>
                <a:srgbClr val="000000"/>
              </a:solidFill>
              <a:effectLst/>
              <a:uFillTx/>
              <a:latin typeface="Arial"/>
            </a:endParaRPr>
          </a:p>
          <a:p>
            <a:pPr marL="88920" indent="0">
              <a:lnSpc>
                <a:spcPct val="90000"/>
              </a:lnSpc>
              <a:buNone/>
              <a:tabLst>
                <a:tab algn="l" pos="0"/>
              </a:tabLst>
            </a:pPr>
            <a:r>
              <a:rPr b="0" lang="en-US" sz="1800" strike="noStrike" u="none">
                <a:solidFill>
                  <a:schemeClr val="dk1"/>
                </a:solidFill>
                <a:effectLst/>
                <a:uFillTx/>
                <a:latin typeface="Consolas"/>
                <a:ea typeface="Consolas"/>
              </a:rPr>
              <a:t>val lineCount = lines.count()</a:t>
            </a:r>
            <a:endParaRPr b="0" lang="en-GB" sz="1800" strike="noStrike" u="none">
              <a:solidFill>
                <a:srgbClr val="000000"/>
              </a:solidFill>
              <a:effectLst/>
              <a:uFillTx/>
              <a:latin typeface="Arial"/>
            </a:endParaRPr>
          </a:p>
          <a:p>
            <a:pPr marL="88920" indent="0">
              <a:lnSpc>
                <a:spcPct val="90000"/>
              </a:lnSpc>
              <a:buNone/>
              <a:tabLst>
                <a:tab algn="l" pos="0"/>
              </a:tabLst>
            </a:pPr>
            <a:endParaRPr b="0" lang="en-GB" sz="1800" strike="noStrike" u="none">
              <a:solidFill>
                <a:srgbClr val="000000"/>
              </a:solidFill>
              <a:effectLst/>
              <a:uFillTx/>
              <a:latin typeface="Arial"/>
            </a:endParaRPr>
          </a:p>
          <a:p>
            <a:pPr marL="88920" indent="0">
              <a:lnSpc>
                <a:spcPct val="90000"/>
              </a:lnSpc>
              <a:buNone/>
              <a:tabLst>
                <a:tab algn="l" pos="0"/>
              </a:tabLst>
            </a:pPr>
            <a:endParaRPr b="0" lang="en-GB" sz="1800" strike="noStrike" u="none">
              <a:solidFill>
                <a:srgbClr val="000000"/>
              </a:solidFill>
              <a:effectLst/>
              <a:uFillTx/>
              <a:latin typeface="Arial"/>
            </a:endParaRPr>
          </a:p>
          <a:p>
            <a:pPr marL="88920" indent="0">
              <a:lnSpc>
                <a:spcPct val="90000"/>
              </a:lnSpc>
              <a:buNone/>
              <a:tabLst>
                <a:tab algn="l" pos="0"/>
              </a:tabLst>
            </a:pPr>
            <a:r>
              <a:rPr b="0" lang="en-US" sz="1800" strike="noStrike" u="none">
                <a:solidFill>
                  <a:schemeClr val="dk1"/>
                </a:solidFill>
                <a:effectLst/>
                <a:uFillTx/>
                <a:latin typeface="Consolas"/>
                <a:ea typeface="Consolas"/>
              </a:rPr>
              <a:t>// generate and write data</a:t>
            </a:r>
            <a:endParaRPr b="0" lang="en-GB" sz="1800" strike="noStrike" u="none">
              <a:solidFill>
                <a:srgbClr val="000000"/>
              </a:solidFill>
              <a:effectLst/>
              <a:uFillTx/>
              <a:latin typeface="Arial"/>
            </a:endParaRPr>
          </a:p>
          <a:p>
            <a:pPr marL="88920" indent="0">
              <a:lnSpc>
                <a:spcPct val="90000"/>
              </a:lnSpc>
              <a:buNone/>
              <a:tabLst>
                <a:tab algn="l" pos="0"/>
              </a:tabLst>
            </a:pPr>
            <a:r>
              <a:rPr b="0" lang="en-US" sz="1800" strike="noStrike" u="none">
                <a:solidFill>
                  <a:schemeClr val="dk1"/>
                </a:solidFill>
                <a:effectLst/>
                <a:uFillTx/>
                <a:latin typeface="Consolas"/>
                <a:ea typeface="Consolas"/>
              </a:rPr>
              <a:t>val numbers = sc.parallelize(1 to 10000)</a:t>
            </a:r>
            <a:endParaRPr b="0" lang="en-GB" sz="1800" strike="noStrike" u="none">
              <a:solidFill>
                <a:srgbClr val="000000"/>
              </a:solidFill>
              <a:effectLst/>
              <a:uFillTx/>
              <a:latin typeface="Arial"/>
            </a:endParaRPr>
          </a:p>
          <a:p>
            <a:pPr marL="88920" indent="0">
              <a:lnSpc>
                <a:spcPct val="90000"/>
              </a:lnSpc>
              <a:buNone/>
              <a:tabLst>
                <a:tab algn="l" pos="0"/>
              </a:tabLst>
            </a:pPr>
            <a:r>
              <a:rPr b="0" lang="en-US" sz="1800" strike="noStrike" u="none">
                <a:solidFill>
                  <a:schemeClr val="dk1"/>
                </a:solidFill>
                <a:effectLst/>
                <a:uFillTx/>
                <a:latin typeface="Consolas"/>
                <a:ea typeface="Consolas"/>
              </a:rPr>
              <a:t>numbers.saveAsTextFile(</a:t>
            </a:r>
            <a:r>
              <a:rPr b="1" lang="en-US" sz="1800" strike="noStrike" u="none">
                <a:solidFill>
                  <a:schemeClr val="dk1"/>
                </a:solidFill>
                <a:effectLst/>
                <a:uFillTx/>
                <a:latin typeface="Consolas"/>
                <a:ea typeface="Consolas"/>
              </a:rPr>
              <a:t>"s3a://hwdev-stevel-demo/counts"</a:t>
            </a:r>
            <a:r>
              <a:rPr b="0" lang="en-US" sz="1800" strike="noStrike" u="none">
                <a:solidFill>
                  <a:schemeClr val="dk1"/>
                </a:solidFill>
                <a:effectLst/>
                <a:uFillTx/>
                <a:latin typeface="Consolas"/>
                <a:ea typeface="Consolas"/>
              </a:rPr>
              <a:t>)</a:t>
            </a:r>
            <a:endParaRPr b="0" lang="en-GB" sz="1800" strike="noStrike" u="none">
              <a:solidFill>
                <a:srgbClr val="000000"/>
              </a:solidFill>
              <a:effectLst/>
              <a:uFillTx/>
              <a:latin typeface="Arial"/>
            </a:endParaRPr>
          </a:p>
        </p:txBody>
      </p:sp>
      <p:sp>
        <p:nvSpPr>
          <p:cNvPr id="313" name="TextBox 3"/>
          <p:cNvSpPr/>
          <p:nvPr/>
        </p:nvSpPr>
        <p:spPr>
          <a:xfrm>
            <a:off x="3181680" y="3612960"/>
            <a:ext cx="4958280" cy="52272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2800" strike="noStrike" u="none">
                <a:solidFill>
                  <a:srgbClr val="0070c0"/>
                </a:solidFill>
                <a:effectLst/>
                <a:uFillTx/>
                <a:latin typeface="Felt Tip Roman"/>
                <a:ea typeface="Felt Tip Roman"/>
              </a:rPr>
              <a:t>All you need is the URL</a:t>
            </a:r>
            <a:endParaRPr b="0" lang="en-GB" sz="28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MasterSp="0">
  <p:cSld>
    <p:bg>
      <p:bgPr>
        <a:solidFill>
          <a:schemeClr val="lt1"/>
        </a:solidFill>
      </p:bgPr>
    </p:bg>
    <p:spTree>
      <p:nvGrpSpPr>
        <p:cNvPr id="1" name=""/>
        <p:cNvGrpSpPr/>
        <p:nvPr/>
      </p:nvGrpSpPr>
      <p:grpSpPr>
        <a:xfrm>
          <a:off x="0" y="0"/>
          <a:ext cx="0" cy="0"/>
          <a:chOff x="0" y="0"/>
          <a:chExt cx="0" cy="0"/>
        </a:xfrm>
      </p:grpSpPr>
      <p:pic>
        <p:nvPicPr>
          <p:cNvPr id="120" name="Picture 4" descr=""/>
          <p:cNvPicPr/>
          <p:nvPr/>
        </p:nvPicPr>
        <p:blipFill>
          <a:blip r:embed="rId1"/>
          <a:stretch/>
        </p:blipFill>
        <p:spPr>
          <a:xfrm>
            <a:off x="5998320" y="157320"/>
            <a:ext cx="2516400" cy="2619360"/>
          </a:xfrm>
          <a:prstGeom prst="rect">
            <a:avLst/>
          </a:prstGeom>
          <a:noFill/>
          <a:ln w="0">
            <a:noFill/>
          </a:ln>
        </p:spPr>
      </p:pic>
      <p:pic>
        <p:nvPicPr>
          <p:cNvPr id="121" name="Picture 1" descr=""/>
          <p:cNvPicPr/>
          <p:nvPr/>
        </p:nvPicPr>
        <p:blipFill>
          <a:blip r:embed="rId2"/>
          <a:stretch/>
        </p:blipFill>
        <p:spPr>
          <a:xfrm>
            <a:off x="3101040" y="1933560"/>
            <a:ext cx="2807280" cy="2739240"/>
          </a:xfrm>
          <a:prstGeom prst="rect">
            <a:avLst/>
          </a:prstGeom>
          <a:noFill/>
          <a:ln w="0">
            <a:noFill/>
          </a:ln>
        </p:spPr>
      </p:pic>
      <p:pic>
        <p:nvPicPr>
          <p:cNvPr id="122" name="Picture 3" descr="14820844105_c533aa76da_k.jpg"/>
          <p:cNvPicPr/>
          <p:nvPr/>
        </p:nvPicPr>
        <p:blipFill>
          <a:blip r:embed="rId3"/>
          <a:stretch/>
        </p:blipFill>
        <p:spPr>
          <a:xfrm>
            <a:off x="534600" y="160560"/>
            <a:ext cx="2896920" cy="2962440"/>
          </a:xfrm>
          <a:prstGeom prst="rect">
            <a:avLst/>
          </a:prstGeom>
          <a:noFill/>
          <a:ln w="0">
            <a:noFill/>
          </a:ln>
        </p:spPr>
      </p:pic>
      <p:sp>
        <p:nvSpPr>
          <p:cNvPr id="123" name="TextBox 2"/>
          <p:cNvSpPr/>
          <p:nvPr/>
        </p:nvSpPr>
        <p:spPr>
          <a:xfrm>
            <a:off x="534600" y="157320"/>
            <a:ext cx="2712240" cy="70740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1" lang="en-US" sz="1400" strike="noStrike" u="none">
                <a:solidFill>
                  <a:schemeClr val="dk1">
                    <a:lumMod val="75000"/>
                    <a:lumOff val="25000"/>
                  </a:schemeClr>
                </a:solidFill>
                <a:effectLst/>
                <a:uFillTx/>
                <a:latin typeface="Arial"/>
                <a:ea typeface="Arial"/>
              </a:rPr>
              <a:t>Steve Loughran,</a:t>
            </a:r>
            <a:endParaRPr b="0" lang="en-GB" sz="1400" strike="noStrike" u="none">
              <a:solidFill>
                <a:srgbClr val="ffffff"/>
              </a:solidFill>
              <a:effectLst/>
              <a:uFillTx/>
              <a:latin typeface="Arial"/>
            </a:endParaRPr>
          </a:p>
          <a:p>
            <a:pPr>
              <a:lnSpc>
                <a:spcPct val="100000"/>
              </a:lnSpc>
            </a:pPr>
            <a:r>
              <a:rPr b="0" lang="en-US" sz="1200" strike="noStrike" u="none">
                <a:solidFill>
                  <a:schemeClr val="dk1">
                    <a:lumMod val="75000"/>
                    <a:lumOff val="25000"/>
                  </a:schemeClr>
                </a:solidFill>
                <a:effectLst/>
                <a:uFillTx/>
                <a:latin typeface="Arial"/>
                <a:ea typeface="Arial"/>
              </a:rPr>
              <a:t>Hadoop committer, PMC member, </a:t>
            </a:r>
            <a:r>
              <a:rPr b="0" lang="en-US" sz="1200" strike="noStrike" u="none">
                <a:solidFill>
                  <a:schemeClr val="dk1">
                    <a:lumMod val="75000"/>
                    <a:lumOff val="25000"/>
                  </a:schemeClr>
                </a:solidFill>
                <a:effectLst/>
                <a:uFillTx/>
                <a:latin typeface="Arial"/>
                <a:ea typeface="Arial"/>
              </a:rPr>
              <a:t>…</a:t>
            </a:r>
            <a:endParaRPr b="0" lang="en-GB" sz="1200" strike="noStrike" u="none">
              <a:solidFill>
                <a:srgbClr val="ffffff"/>
              </a:solidFill>
              <a:effectLst/>
              <a:uFillTx/>
              <a:latin typeface="Arial"/>
            </a:endParaRPr>
          </a:p>
          <a:p>
            <a:pPr>
              <a:lnSpc>
                <a:spcPct val="100000"/>
              </a:lnSpc>
            </a:pPr>
            <a:endParaRPr b="0" lang="en-GB" sz="1400" strike="noStrike" u="none">
              <a:solidFill>
                <a:srgbClr val="ffffff"/>
              </a:solidFill>
              <a:effectLst/>
              <a:uFillTx/>
              <a:latin typeface="Arial"/>
            </a:endParaRPr>
          </a:p>
        </p:txBody>
      </p:sp>
      <p:sp>
        <p:nvSpPr>
          <p:cNvPr id="124" name="Rectangle 5"/>
          <p:cNvSpPr/>
          <p:nvPr/>
        </p:nvSpPr>
        <p:spPr>
          <a:xfrm>
            <a:off x="3101040" y="4122360"/>
            <a:ext cx="2807280" cy="6768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1" lang="en" sz="1400" strike="noStrike" u="none">
                <a:solidFill>
                  <a:schemeClr val="dk2"/>
                </a:solidFill>
                <a:effectLst/>
                <a:uFillTx/>
                <a:latin typeface="Arial"/>
                <a:ea typeface="Arial"/>
              </a:rPr>
              <a:t>Chris Nauroth, </a:t>
            </a:r>
            <a:endParaRPr b="0" lang="en-GB" sz="1400" strike="noStrike" u="none">
              <a:solidFill>
                <a:srgbClr val="ffffff"/>
              </a:solidFill>
              <a:effectLst/>
              <a:uFillTx/>
              <a:latin typeface="Arial"/>
            </a:endParaRPr>
          </a:p>
          <a:p>
            <a:pPr>
              <a:lnSpc>
                <a:spcPct val="100000"/>
              </a:lnSpc>
            </a:pPr>
            <a:r>
              <a:rPr b="0" lang="en" sz="1200" strike="noStrike" u="none">
                <a:solidFill>
                  <a:schemeClr val="dk2"/>
                </a:solidFill>
                <a:effectLst/>
                <a:uFillTx/>
                <a:latin typeface="Arial"/>
                <a:ea typeface="Arial"/>
              </a:rPr>
              <a:t>Apache Hadoop committer</a:t>
            </a:r>
            <a:r>
              <a:rPr b="0" lang="en-US" sz="1200" strike="noStrike" u="none">
                <a:solidFill>
                  <a:schemeClr val="dk2"/>
                </a:solidFill>
                <a:effectLst/>
                <a:uFillTx/>
                <a:latin typeface="Arial"/>
                <a:ea typeface="Arial"/>
              </a:rPr>
              <a:t> &amp;</a:t>
            </a:r>
            <a:r>
              <a:rPr b="0" lang="en" sz="1200" strike="noStrike" u="none">
                <a:solidFill>
                  <a:schemeClr val="dk2"/>
                </a:solidFill>
                <a:effectLst/>
                <a:uFillTx/>
                <a:latin typeface="Arial"/>
                <a:ea typeface="Arial"/>
              </a:rPr>
              <a:t> PMC </a:t>
            </a:r>
            <a:endParaRPr b="0" lang="en-GB" sz="1200" strike="noStrike" u="none">
              <a:solidFill>
                <a:srgbClr val="ffffff"/>
              </a:solidFill>
              <a:effectLst/>
              <a:uFillTx/>
              <a:latin typeface="Arial"/>
            </a:endParaRPr>
          </a:p>
          <a:p>
            <a:pPr>
              <a:lnSpc>
                <a:spcPct val="100000"/>
              </a:lnSpc>
            </a:pPr>
            <a:r>
              <a:rPr b="0" lang="en" sz="1200" strike="noStrike" u="none">
                <a:solidFill>
                  <a:schemeClr val="dk2"/>
                </a:solidFill>
                <a:effectLst/>
                <a:uFillTx/>
                <a:latin typeface="Arial"/>
                <a:ea typeface="Arial"/>
              </a:rPr>
              <a:t> AS</a:t>
            </a:r>
            <a:r>
              <a:rPr b="0" lang="en-US" sz="1200" strike="noStrike" u="none">
                <a:solidFill>
                  <a:schemeClr val="dk2"/>
                </a:solidFill>
                <a:effectLst/>
                <a:uFillTx/>
                <a:latin typeface="Arial"/>
                <a:ea typeface="Arial"/>
              </a:rPr>
              <a:t>F</a:t>
            </a:r>
            <a:r>
              <a:rPr b="0" lang="en" sz="1200" strike="noStrike" u="none">
                <a:solidFill>
                  <a:schemeClr val="dk2"/>
                </a:solidFill>
                <a:effectLst/>
                <a:uFillTx/>
                <a:latin typeface="Arial"/>
                <a:ea typeface="Arial"/>
              </a:rPr>
              <a:t> member</a:t>
            </a:r>
            <a:endParaRPr b="0" lang="en-GB" sz="1200" strike="noStrike" u="none">
              <a:solidFill>
                <a:srgbClr val="ffffff"/>
              </a:solidFill>
              <a:effectLst/>
              <a:uFillTx/>
              <a:latin typeface="Arial"/>
            </a:endParaRPr>
          </a:p>
        </p:txBody>
      </p:sp>
      <p:sp>
        <p:nvSpPr>
          <p:cNvPr id="125" name="Rectangle 6"/>
          <p:cNvSpPr/>
          <p:nvPr/>
        </p:nvSpPr>
        <p:spPr>
          <a:xfrm>
            <a:off x="6143040" y="2223000"/>
            <a:ext cx="2516400" cy="49212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1" lang="en" sz="1400" strike="noStrike" u="none">
                <a:solidFill>
                  <a:schemeClr val="dk2"/>
                </a:solidFill>
                <a:effectLst/>
                <a:uFillTx/>
                <a:latin typeface="Arial"/>
                <a:ea typeface="Arial"/>
              </a:rPr>
              <a:t>Rajesh Balamohan</a:t>
            </a:r>
            <a:endParaRPr b="0" lang="en-GB" sz="1400" strike="noStrike" u="none">
              <a:solidFill>
                <a:srgbClr val="ffffff"/>
              </a:solidFill>
              <a:effectLst/>
              <a:uFillTx/>
              <a:latin typeface="Arial"/>
            </a:endParaRPr>
          </a:p>
          <a:p>
            <a:pPr>
              <a:lnSpc>
                <a:spcPct val="100000"/>
              </a:lnSpc>
            </a:pPr>
            <a:r>
              <a:rPr b="0" lang="en" sz="1200" strike="noStrike" u="none">
                <a:solidFill>
                  <a:schemeClr val="dk2"/>
                </a:solidFill>
                <a:effectLst/>
                <a:uFillTx/>
                <a:latin typeface="Arial"/>
                <a:ea typeface="Arial"/>
              </a:rPr>
              <a:t>Tez Committer, PMC Member</a:t>
            </a:r>
            <a:endParaRPr b="0" lang="en-GB" sz="1200" strike="noStrike" u="none">
              <a:solidFill>
                <a:srgbClr val="ffffff"/>
              </a:solidFill>
              <a:effectLst/>
              <a:uFillTx/>
              <a:latin typeface="Arial"/>
            </a:endParaRPr>
          </a:p>
        </p:txBody>
      </p:sp>
    </p:spTree>
  </p:cSld>
  <mc:AlternateContent>
    <mc:Choice Requires="p14">
      <p:transition spd="slow" advTm="0" p14:dur="2000"/>
    </mc:Choice>
    <mc:Fallback>
      <p:transition spd="slow" advTm="0"/>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4" name="PlaceHolder 1"/>
          <p:cNvSpPr>
            <a:spLocks noGrp="1"/>
          </p:cNvSpPr>
          <p:nvPr>
            <p:ph type="title"/>
          </p:nvPr>
        </p:nvSpPr>
        <p:spPr>
          <a:xfrm>
            <a:off x="525960" y="425880"/>
            <a:ext cx="8229240" cy="294120"/>
          </a:xfrm>
          <a:prstGeom prst="rect">
            <a:avLst/>
          </a:prstGeom>
          <a:noFill/>
          <a:ln w="0">
            <a:noFill/>
          </a:ln>
        </p:spPr>
        <p:txBody>
          <a:bodyPr lIns="57240" rIns="57240" tIns="57240" bIns="57240" anchor="ctr">
            <a:noAutofit/>
          </a:bodyPr>
          <a:p>
            <a:pPr indent="0">
              <a:lnSpc>
                <a:spcPct val="85000"/>
              </a:lnSpc>
              <a:buNone/>
              <a:tabLst>
                <a:tab algn="l" pos="0"/>
              </a:tabLst>
            </a:pPr>
            <a:r>
              <a:rPr b="1" lang="en-US" sz="2300" strike="noStrike" u="none">
                <a:solidFill>
                  <a:schemeClr val="dk1"/>
                </a:solidFill>
                <a:effectLst/>
                <a:uFillTx/>
                <a:latin typeface="Calibri"/>
                <a:ea typeface="Calibri"/>
              </a:rPr>
              <a:t>Code: just use the URL of the object store</a:t>
            </a:r>
            <a:endParaRPr b="0" lang="en-GB" sz="2300" strike="noStrike" u="none">
              <a:solidFill>
                <a:srgbClr val="000000"/>
              </a:solidFill>
              <a:effectLst/>
              <a:uFillTx/>
              <a:latin typeface="Arial"/>
            </a:endParaRPr>
          </a:p>
        </p:txBody>
      </p:sp>
      <p:sp>
        <p:nvSpPr>
          <p:cNvPr id="315" name="PlaceHolder 2"/>
          <p:cNvSpPr>
            <a:spLocks noGrp="1"/>
          </p:cNvSpPr>
          <p:nvPr>
            <p:ph/>
          </p:nvPr>
        </p:nvSpPr>
        <p:spPr>
          <a:xfrm>
            <a:off x="525960" y="1095480"/>
            <a:ext cx="8229240" cy="3418200"/>
          </a:xfrm>
          <a:prstGeom prst="rect">
            <a:avLst/>
          </a:prstGeom>
          <a:noFill/>
          <a:ln w="0">
            <a:noFill/>
          </a:ln>
        </p:spPr>
        <p:txBody>
          <a:bodyPr lIns="57240" rIns="57240" tIns="57240" bIns="57240" anchor="t">
            <a:noAutofit/>
          </a:bodyPr>
          <a:p>
            <a:pPr marL="88920" indent="0">
              <a:lnSpc>
                <a:spcPct val="90000"/>
              </a:lnSpc>
              <a:buNone/>
              <a:tabLst>
                <a:tab algn="l" pos="0"/>
              </a:tabLst>
            </a:pPr>
            <a:r>
              <a:rPr b="0" lang="en-US" sz="2200" strike="noStrike" u="none">
                <a:solidFill>
                  <a:schemeClr val="dk1"/>
                </a:solidFill>
                <a:effectLst/>
                <a:uFillTx/>
                <a:latin typeface="Consolas"/>
                <a:ea typeface="Consolas"/>
              </a:rPr>
              <a:t>val csvdata = spark.read.options(Map(</a:t>
            </a:r>
            <a:endParaRPr b="0" lang="en-GB" sz="2200" strike="noStrike" u="none">
              <a:solidFill>
                <a:srgbClr val="000000"/>
              </a:solidFill>
              <a:effectLst/>
              <a:uFillTx/>
              <a:latin typeface="Arial"/>
            </a:endParaRPr>
          </a:p>
          <a:p>
            <a:pPr marL="88920" indent="0">
              <a:lnSpc>
                <a:spcPct val="90000"/>
              </a:lnSpc>
              <a:buNone/>
              <a:tabLst>
                <a:tab algn="l" pos="0"/>
              </a:tabLst>
            </a:pPr>
            <a:r>
              <a:rPr b="0" lang="en-US" sz="2200" strike="noStrike" u="none">
                <a:solidFill>
                  <a:schemeClr val="dk1"/>
                </a:solidFill>
                <a:effectLst/>
                <a:uFillTx/>
                <a:latin typeface="Consolas"/>
                <a:ea typeface="Consolas"/>
              </a:rPr>
              <a:t>    "header" -&gt; "true",</a:t>
            </a:r>
            <a:endParaRPr b="0" lang="en-GB" sz="2200" strike="noStrike" u="none">
              <a:solidFill>
                <a:srgbClr val="000000"/>
              </a:solidFill>
              <a:effectLst/>
              <a:uFillTx/>
              <a:latin typeface="Arial"/>
            </a:endParaRPr>
          </a:p>
          <a:p>
            <a:pPr marL="88920" indent="0">
              <a:lnSpc>
                <a:spcPct val="90000"/>
              </a:lnSpc>
              <a:buNone/>
              <a:tabLst>
                <a:tab algn="l" pos="0"/>
              </a:tabLst>
            </a:pPr>
            <a:r>
              <a:rPr b="0" lang="en-US" sz="2200" strike="noStrike" u="none">
                <a:solidFill>
                  <a:schemeClr val="dk1"/>
                </a:solidFill>
                <a:effectLst/>
                <a:uFillTx/>
                <a:latin typeface="Consolas"/>
                <a:ea typeface="Consolas"/>
              </a:rPr>
              <a:t>    "inferSchema" -&gt; "true",</a:t>
            </a:r>
            <a:endParaRPr b="0" lang="en-GB" sz="2200" strike="noStrike" u="none">
              <a:solidFill>
                <a:srgbClr val="000000"/>
              </a:solidFill>
              <a:effectLst/>
              <a:uFillTx/>
              <a:latin typeface="Arial"/>
            </a:endParaRPr>
          </a:p>
          <a:p>
            <a:pPr marL="88920" indent="0">
              <a:lnSpc>
                <a:spcPct val="90000"/>
              </a:lnSpc>
              <a:buNone/>
              <a:tabLst>
                <a:tab algn="l" pos="0"/>
              </a:tabLst>
            </a:pPr>
            <a:r>
              <a:rPr b="0" lang="en-US" sz="2200" strike="noStrike" u="none">
                <a:solidFill>
                  <a:schemeClr val="dk1"/>
                </a:solidFill>
                <a:effectLst/>
                <a:uFillTx/>
                <a:latin typeface="Consolas"/>
                <a:ea typeface="Consolas"/>
              </a:rPr>
              <a:t>    "mode" -&gt; "FAILFAST"))</a:t>
            </a:r>
            <a:endParaRPr b="0" lang="en-GB" sz="2200" strike="noStrike" u="none">
              <a:solidFill>
                <a:srgbClr val="000000"/>
              </a:solidFill>
              <a:effectLst/>
              <a:uFillTx/>
              <a:latin typeface="Arial"/>
            </a:endParaRPr>
          </a:p>
          <a:p>
            <a:pPr marL="88920" indent="0">
              <a:lnSpc>
                <a:spcPct val="90000"/>
              </a:lnSpc>
              <a:buNone/>
              <a:tabLst>
                <a:tab algn="l" pos="0"/>
              </a:tabLst>
            </a:pPr>
            <a:r>
              <a:rPr b="0" lang="en-US" sz="2200" strike="noStrike" u="none">
                <a:solidFill>
                  <a:schemeClr val="dk1"/>
                </a:solidFill>
                <a:effectLst/>
                <a:uFillTx/>
                <a:latin typeface="Consolas"/>
                <a:ea typeface="Consolas"/>
              </a:rPr>
              <a:t>  .csv("</a:t>
            </a:r>
            <a:r>
              <a:rPr b="1" lang="en-US" sz="2200" strike="noStrike" u="none">
                <a:solidFill>
                  <a:schemeClr val="dk1"/>
                </a:solidFill>
                <a:effectLst/>
                <a:uFillTx/>
                <a:latin typeface="Consolas"/>
                <a:ea typeface="Consolas"/>
              </a:rPr>
              <a:t>s3a://landsat-pds/scene_list.gz</a:t>
            </a:r>
            <a:r>
              <a:rPr b="0" lang="en-US" sz="2200" strike="noStrike" u="none">
                <a:solidFill>
                  <a:schemeClr val="dk1"/>
                </a:solidFill>
                <a:effectLst/>
                <a:uFillTx/>
                <a:latin typeface="Consolas"/>
                <a:ea typeface="Consolas"/>
              </a:rPr>
              <a:t>")</a:t>
            </a:r>
            <a:endParaRPr b="0" lang="en-GB" sz="2200" strike="noStrike" u="none">
              <a:solidFill>
                <a:srgbClr val="000000"/>
              </a:solidFill>
              <a:effectLst/>
              <a:uFillTx/>
              <a:latin typeface="Arial"/>
            </a:endParaRPr>
          </a:p>
        </p:txBody>
      </p:sp>
      <p:sp>
        <p:nvSpPr>
          <p:cNvPr id="316" name="TextBox 5"/>
          <p:cNvSpPr/>
          <p:nvPr/>
        </p:nvSpPr>
        <p:spPr>
          <a:xfrm>
            <a:off x="3444120" y="3725280"/>
            <a:ext cx="4958280" cy="522720"/>
          </a:xfrm>
          <a:prstGeom prst="rect">
            <a:avLst/>
          </a:prstGeom>
          <a:noFill/>
          <a:ln w="0">
            <a:noFill/>
          </a:ln>
        </p:spPr>
        <p:style>
          <a:lnRef idx="0"/>
          <a:fillRef idx="0"/>
          <a:effectRef idx="0"/>
          <a:fontRef idx="minor"/>
        </p:style>
        <p:txBody>
          <a:bodyPr lIns="90000" rIns="90000" tIns="45000" bIns="45000" anchor="t">
            <a:spAutoFit/>
          </a:bodyPr>
          <a:p>
            <a:pPr algn="r">
              <a:lnSpc>
                <a:spcPct val="100000"/>
              </a:lnSpc>
            </a:pPr>
            <a:r>
              <a:rPr b="0" lang="en-US" sz="2800" strike="noStrike" u="none">
                <a:solidFill>
                  <a:srgbClr val="0070c0"/>
                </a:solidFill>
                <a:effectLst/>
                <a:uFillTx/>
                <a:latin typeface="Felt Tip Roman"/>
                <a:ea typeface="Felt Tip Roman"/>
              </a:rPr>
              <a:t>...read time O(distance)</a:t>
            </a:r>
            <a:endParaRPr b="0" lang="en-GB" sz="2800" strike="noStrike" u="none">
              <a:solidFill>
                <a:srgbClr val="000000"/>
              </a:solidFill>
              <a:effectLst/>
              <a:uFillTx/>
              <a:latin typeface="Arial"/>
            </a:endParaRPr>
          </a:p>
        </p:txBody>
      </p:sp>
    </p:spTree>
  </p:cSld>
  <mc:AlternateContent>
    <mc:Choice Requires="p14">
      <p:transition spd="slow" advTm="46000" p14:dur="2000"/>
    </mc:Choice>
    <mc:Fallback>
      <p:transition spd="slow" advTm="46000"/>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7" name="PlaceHolder 1"/>
          <p:cNvSpPr>
            <a:spLocks noGrp="1"/>
          </p:cNvSpPr>
          <p:nvPr>
            <p:ph type="title"/>
          </p:nvPr>
        </p:nvSpPr>
        <p:spPr>
          <a:xfrm>
            <a:off x="525960" y="425880"/>
            <a:ext cx="8229240" cy="294120"/>
          </a:xfrm>
          <a:prstGeom prst="rect">
            <a:avLst/>
          </a:prstGeom>
          <a:noFill/>
          <a:ln w="0">
            <a:noFill/>
          </a:ln>
        </p:spPr>
        <p:txBody>
          <a:bodyPr lIns="57240" rIns="57240" tIns="57240" bIns="57240" anchor="ctr">
            <a:noAutofit/>
          </a:bodyPr>
          <a:p>
            <a:pPr indent="0">
              <a:lnSpc>
                <a:spcPct val="85000"/>
              </a:lnSpc>
              <a:buNone/>
              <a:tabLst>
                <a:tab algn="l" pos="0"/>
              </a:tabLst>
            </a:pPr>
            <a:r>
              <a:rPr b="1" lang="en-US" sz="2300" strike="noStrike" u="none">
                <a:solidFill>
                  <a:schemeClr val="dk1"/>
                </a:solidFill>
                <a:effectLst/>
                <a:uFillTx/>
                <a:latin typeface="Calibri"/>
                <a:ea typeface="Calibri"/>
              </a:rPr>
              <a:t>DataFrames</a:t>
            </a:r>
            <a:endParaRPr b="0" lang="en-GB" sz="2300" strike="noStrike" u="none">
              <a:solidFill>
                <a:srgbClr val="000000"/>
              </a:solidFill>
              <a:effectLst/>
              <a:uFillTx/>
              <a:latin typeface="Arial"/>
            </a:endParaRPr>
          </a:p>
        </p:txBody>
      </p:sp>
      <p:sp>
        <p:nvSpPr>
          <p:cNvPr id="318" name="PlaceHolder 2"/>
          <p:cNvSpPr>
            <a:spLocks noGrp="1"/>
          </p:cNvSpPr>
          <p:nvPr>
            <p:ph/>
          </p:nvPr>
        </p:nvSpPr>
        <p:spPr>
          <a:xfrm>
            <a:off x="525960" y="1095480"/>
            <a:ext cx="8229240" cy="3418200"/>
          </a:xfrm>
          <a:prstGeom prst="rect">
            <a:avLst/>
          </a:prstGeom>
          <a:noFill/>
          <a:ln w="0">
            <a:noFill/>
          </a:ln>
        </p:spPr>
        <p:txBody>
          <a:bodyPr lIns="57240" rIns="57240" tIns="57240" bIns="57240" anchor="t">
            <a:noAutofit/>
          </a:bodyPr>
          <a:p>
            <a:pPr marL="88920" indent="0">
              <a:lnSpc>
                <a:spcPct val="90000"/>
              </a:lnSpc>
              <a:buNone/>
              <a:tabLst>
                <a:tab algn="l" pos="0"/>
              </a:tabLst>
            </a:pPr>
            <a:r>
              <a:rPr b="0" lang="en-GB" sz="2200" strike="noStrike" u="none">
                <a:solidFill>
                  <a:schemeClr val="dk1"/>
                </a:solidFill>
                <a:effectLst/>
                <a:uFillTx/>
                <a:latin typeface="Consolas"/>
                <a:ea typeface="Consolas"/>
              </a:rPr>
              <a:t>val landsat = "</a:t>
            </a:r>
            <a:r>
              <a:rPr b="1" lang="en-GB" sz="2200" strike="noStrike" u="none">
                <a:solidFill>
                  <a:schemeClr val="dk1"/>
                </a:solidFill>
                <a:effectLst/>
                <a:uFillTx/>
                <a:latin typeface="Consolas"/>
                <a:ea typeface="Consolas"/>
              </a:rPr>
              <a:t>s3a://stevel-demo/landsat</a:t>
            </a:r>
            <a:r>
              <a:rPr b="0" lang="en-GB" sz="2200" strike="noStrike" u="none">
                <a:solidFill>
                  <a:schemeClr val="dk1"/>
                </a:solidFill>
                <a:effectLst/>
                <a:uFillTx/>
                <a:latin typeface="Consolas"/>
                <a:ea typeface="Consolas"/>
              </a:rPr>
              <a:t>"</a:t>
            </a:r>
            <a:endParaRPr b="0" lang="en-GB" sz="2200" strike="noStrike" u="none">
              <a:solidFill>
                <a:srgbClr val="000000"/>
              </a:solidFill>
              <a:effectLst/>
              <a:uFillTx/>
              <a:latin typeface="Arial"/>
            </a:endParaRPr>
          </a:p>
          <a:p>
            <a:pPr marL="88920" indent="0">
              <a:lnSpc>
                <a:spcPct val="90000"/>
              </a:lnSpc>
              <a:buNone/>
              <a:tabLst>
                <a:tab algn="l" pos="0"/>
              </a:tabLst>
            </a:pPr>
            <a:r>
              <a:rPr b="0" lang="en-GB" sz="2200" strike="noStrike" u="none">
                <a:solidFill>
                  <a:schemeClr val="dk1"/>
                </a:solidFill>
                <a:effectLst/>
                <a:uFillTx/>
                <a:latin typeface="Consolas"/>
                <a:ea typeface="Consolas"/>
              </a:rPr>
              <a:t>csvData.write.parquet(landsat)</a:t>
            </a:r>
            <a:endParaRPr b="0" lang="en-GB" sz="2200" strike="noStrike" u="none">
              <a:solidFill>
                <a:srgbClr val="000000"/>
              </a:solidFill>
              <a:effectLst/>
              <a:uFillTx/>
              <a:latin typeface="Arial"/>
            </a:endParaRPr>
          </a:p>
          <a:p>
            <a:pPr marL="88920" indent="0">
              <a:lnSpc>
                <a:spcPct val="90000"/>
              </a:lnSpc>
              <a:buNone/>
              <a:tabLst>
                <a:tab algn="l" pos="0"/>
              </a:tabLst>
            </a:pPr>
            <a:endParaRPr b="0" lang="en-GB" sz="2200" strike="noStrike" u="none">
              <a:solidFill>
                <a:srgbClr val="000000"/>
              </a:solidFill>
              <a:effectLst/>
              <a:uFillTx/>
              <a:latin typeface="Arial"/>
            </a:endParaRPr>
          </a:p>
          <a:p>
            <a:pPr marL="88920" indent="0">
              <a:lnSpc>
                <a:spcPct val="90000"/>
              </a:lnSpc>
              <a:buNone/>
              <a:tabLst>
                <a:tab algn="l" pos="0"/>
              </a:tabLst>
            </a:pPr>
            <a:r>
              <a:rPr b="0" lang="en-US" sz="2200" strike="noStrike" u="none">
                <a:solidFill>
                  <a:schemeClr val="dk1"/>
                </a:solidFill>
                <a:effectLst/>
                <a:uFillTx/>
                <a:latin typeface="Consolas"/>
                <a:ea typeface="Consolas"/>
              </a:rPr>
              <a:t>val landsatOrc = "</a:t>
            </a:r>
            <a:r>
              <a:rPr b="1" lang="en-US" sz="2200" strike="noStrike" u="none">
                <a:solidFill>
                  <a:schemeClr val="dk1"/>
                </a:solidFill>
                <a:effectLst/>
                <a:uFillTx/>
                <a:latin typeface="Consolas"/>
                <a:ea typeface="Consolas"/>
              </a:rPr>
              <a:t>s3a://stevel-demo/landsatOrc</a:t>
            </a:r>
            <a:r>
              <a:rPr b="0" lang="en-US" sz="2200" strike="noStrike" u="none">
                <a:solidFill>
                  <a:schemeClr val="dk1"/>
                </a:solidFill>
                <a:effectLst/>
                <a:uFillTx/>
                <a:latin typeface="Consolas"/>
                <a:ea typeface="Consolas"/>
              </a:rPr>
              <a:t>"</a:t>
            </a:r>
            <a:endParaRPr b="0" lang="en-GB" sz="2200" strike="noStrike" u="none">
              <a:solidFill>
                <a:srgbClr val="000000"/>
              </a:solidFill>
              <a:effectLst/>
              <a:uFillTx/>
              <a:latin typeface="Arial"/>
            </a:endParaRPr>
          </a:p>
          <a:p>
            <a:pPr marL="88920" indent="0">
              <a:lnSpc>
                <a:spcPct val="90000"/>
              </a:lnSpc>
              <a:buNone/>
              <a:tabLst>
                <a:tab algn="l" pos="0"/>
              </a:tabLst>
            </a:pPr>
            <a:r>
              <a:rPr b="0" lang="en-US" sz="2200" strike="noStrike" u="none">
                <a:solidFill>
                  <a:schemeClr val="dk1"/>
                </a:solidFill>
                <a:effectLst/>
                <a:uFillTx/>
                <a:latin typeface="Consolas"/>
                <a:ea typeface="Consolas"/>
              </a:rPr>
              <a:t>csvData.write.orc(landsatOrc)</a:t>
            </a:r>
            <a:endParaRPr b="0" lang="en-GB" sz="2200" strike="noStrike" u="none">
              <a:solidFill>
                <a:srgbClr val="000000"/>
              </a:solidFill>
              <a:effectLst/>
              <a:uFillTx/>
              <a:latin typeface="Arial"/>
            </a:endParaRPr>
          </a:p>
          <a:p>
            <a:pPr marL="88920" indent="0">
              <a:lnSpc>
                <a:spcPct val="90000"/>
              </a:lnSpc>
              <a:buNone/>
              <a:tabLst>
                <a:tab algn="l" pos="0"/>
              </a:tabLst>
            </a:pPr>
            <a:endParaRPr b="0" lang="en-GB" sz="2200" strike="noStrike" u="none">
              <a:solidFill>
                <a:srgbClr val="000000"/>
              </a:solidFill>
              <a:effectLst/>
              <a:uFillTx/>
              <a:latin typeface="Arial"/>
            </a:endParaRPr>
          </a:p>
          <a:p>
            <a:pPr marL="88920" indent="0">
              <a:lnSpc>
                <a:spcPct val="90000"/>
              </a:lnSpc>
              <a:buNone/>
              <a:tabLst>
                <a:tab algn="l" pos="0"/>
              </a:tabLst>
            </a:pPr>
            <a:r>
              <a:rPr b="0" lang="en-GB" sz="2200" strike="noStrike" u="none">
                <a:solidFill>
                  <a:schemeClr val="dk1"/>
                </a:solidFill>
                <a:effectLst/>
                <a:uFillTx/>
                <a:latin typeface="Consolas"/>
                <a:ea typeface="Consolas"/>
              </a:rPr>
              <a:t>val df = spark.read.parquet(landsat)</a:t>
            </a:r>
            <a:endParaRPr b="0" lang="en-GB" sz="2200" strike="noStrike" u="none">
              <a:solidFill>
                <a:srgbClr val="000000"/>
              </a:solidFill>
              <a:effectLst/>
              <a:uFillTx/>
              <a:latin typeface="Arial"/>
            </a:endParaRPr>
          </a:p>
          <a:p>
            <a:pPr marL="88920" indent="0">
              <a:lnSpc>
                <a:spcPct val="90000"/>
              </a:lnSpc>
              <a:buNone/>
              <a:tabLst>
                <a:tab algn="l" pos="0"/>
              </a:tabLst>
            </a:pPr>
            <a:r>
              <a:rPr b="0" lang="en-GB" sz="2200" strike="noStrike" u="none">
                <a:solidFill>
                  <a:schemeClr val="dk1"/>
                </a:solidFill>
                <a:effectLst/>
                <a:uFillTx/>
                <a:latin typeface="Consolas"/>
                <a:ea typeface="Consolas"/>
              </a:rPr>
              <a:t>val orcDf = spark.read.parquet(</a:t>
            </a:r>
            <a:r>
              <a:rPr b="0" lang="en-US" sz="2200" strike="noStrike" u="none">
                <a:solidFill>
                  <a:schemeClr val="dk1"/>
                </a:solidFill>
                <a:effectLst/>
                <a:uFillTx/>
                <a:latin typeface="Consolas"/>
                <a:ea typeface="Consolas"/>
              </a:rPr>
              <a:t>landsatOrc)</a:t>
            </a:r>
            <a:endParaRPr b="0" lang="en-GB" sz="2200" strike="noStrike" u="none">
              <a:solidFill>
                <a:srgbClr val="000000"/>
              </a:solidFill>
              <a:effectLst/>
              <a:uFillTx/>
              <a:latin typeface="Arial"/>
            </a:endParaRPr>
          </a:p>
        </p:txBody>
      </p:sp>
    </p:spTree>
  </p:cSld>
  <mc:AlternateContent>
    <mc:Choice Requires="p14">
      <p:transition spd="slow" advTm="20000" p14:dur="2000"/>
    </mc:Choice>
    <mc:Fallback>
      <p:transition spd="slow" advTm="20000"/>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9" name="PlaceHolder 1"/>
          <p:cNvSpPr>
            <a:spLocks noGrp="1"/>
          </p:cNvSpPr>
          <p:nvPr>
            <p:ph type="title"/>
          </p:nvPr>
        </p:nvSpPr>
        <p:spPr>
          <a:xfrm>
            <a:off x="525960" y="425880"/>
            <a:ext cx="8229240" cy="294120"/>
          </a:xfrm>
          <a:prstGeom prst="rect">
            <a:avLst/>
          </a:prstGeom>
          <a:noFill/>
          <a:ln w="0">
            <a:noFill/>
          </a:ln>
        </p:spPr>
        <p:txBody>
          <a:bodyPr lIns="57240" rIns="57240" tIns="57240" bIns="57240" anchor="ctr">
            <a:noAutofit/>
          </a:bodyPr>
          <a:p>
            <a:pPr indent="0">
              <a:lnSpc>
                <a:spcPct val="85000"/>
              </a:lnSpc>
              <a:buNone/>
              <a:tabLst>
                <a:tab algn="l" pos="0"/>
              </a:tabLst>
            </a:pPr>
            <a:r>
              <a:rPr b="1" lang="en-US" sz="2300" strike="noStrike" u="none">
                <a:solidFill>
                  <a:schemeClr val="dk1"/>
                </a:solidFill>
                <a:effectLst/>
                <a:uFillTx/>
                <a:latin typeface="Calibri"/>
                <a:ea typeface="Calibri"/>
              </a:rPr>
              <a:t>Finding dirty data with Spark SQL </a:t>
            </a:r>
            <a:endParaRPr b="0" lang="en-GB" sz="2300" strike="noStrike" u="none">
              <a:solidFill>
                <a:srgbClr val="000000"/>
              </a:solidFill>
              <a:effectLst/>
              <a:uFillTx/>
              <a:latin typeface="Arial"/>
            </a:endParaRPr>
          </a:p>
        </p:txBody>
      </p:sp>
      <p:sp>
        <p:nvSpPr>
          <p:cNvPr id="320" name="PlaceHolder 2"/>
          <p:cNvSpPr>
            <a:spLocks noGrp="1"/>
          </p:cNvSpPr>
          <p:nvPr>
            <p:ph/>
          </p:nvPr>
        </p:nvSpPr>
        <p:spPr>
          <a:xfrm>
            <a:off x="525960" y="1095480"/>
            <a:ext cx="8229240" cy="3418200"/>
          </a:xfrm>
          <a:prstGeom prst="rect">
            <a:avLst/>
          </a:prstGeom>
          <a:noFill/>
          <a:ln w="0">
            <a:noFill/>
          </a:ln>
        </p:spPr>
        <p:txBody>
          <a:bodyPr lIns="57240" rIns="57240" tIns="57240" bIns="57240" anchor="t">
            <a:noAutofit/>
          </a:bodyPr>
          <a:p>
            <a:pPr marL="88920" indent="0">
              <a:lnSpc>
                <a:spcPct val="90000"/>
              </a:lnSpc>
              <a:buNone/>
              <a:tabLst>
                <a:tab algn="l" pos="0"/>
              </a:tabLst>
            </a:pPr>
            <a:r>
              <a:rPr b="0" lang="en-GB" sz="2200" strike="noStrike" u="none">
                <a:solidFill>
                  <a:schemeClr val="dk1"/>
                </a:solidFill>
                <a:effectLst/>
                <a:uFillTx/>
                <a:latin typeface="Consolas"/>
                <a:ea typeface="Consolas"/>
              </a:rPr>
              <a:t>val sqlDF = spark.sql(</a:t>
            </a:r>
            <a:endParaRPr b="0" lang="en-GB" sz="2200" strike="noStrike" u="none">
              <a:solidFill>
                <a:srgbClr val="000000"/>
              </a:solidFill>
              <a:effectLst/>
              <a:uFillTx/>
              <a:latin typeface="Arial"/>
            </a:endParaRPr>
          </a:p>
          <a:p>
            <a:pPr marL="88920" indent="0">
              <a:lnSpc>
                <a:spcPct val="90000"/>
              </a:lnSpc>
              <a:buNone/>
              <a:tabLst>
                <a:tab algn="l" pos="0"/>
              </a:tabLst>
            </a:pPr>
            <a:r>
              <a:rPr b="0" lang="en-GB" sz="2200" strike="noStrike" u="none">
                <a:solidFill>
                  <a:schemeClr val="dk1"/>
                </a:solidFill>
                <a:effectLst/>
                <a:uFillTx/>
                <a:latin typeface="Consolas"/>
                <a:ea typeface="Consolas"/>
              </a:rPr>
              <a:t>  "SELECT id, acquisitionDate, cloudCover"</a:t>
            </a:r>
            <a:endParaRPr b="0" lang="en-GB" sz="2200" strike="noStrike" u="none">
              <a:solidFill>
                <a:srgbClr val="000000"/>
              </a:solidFill>
              <a:effectLst/>
              <a:uFillTx/>
              <a:latin typeface="Arial"/>
            </a:endParaRPr>
          </a:p>
          <a:p>
            <a:pPr marL="88920" indent="0">
              <a:lnSpc>
                <a:spcPct val="90000"/>
              </a:lnSpc>
              <a:buNone/>
              <a:tabLst>
                <a:tab algn="l" pos="0"/>
              </a:tabLst>
            </a:pPr>
            <a:r>
              <a:rPr b="0" lang="en-GB" sz="2200" strike="noStrike" u="none">
                <a:solidFill>
                  <a:schemeClr val="dk1"/>
                </a:solidFill>
                <a:effectLst/>
                <a:uFillTx/>
                <a:latin typeface="Consolas"/>
                <a:ea typeface="Consolas"/>
              </a:rPr>
              <a:t> + s" FROM parquet.`${landsat}`")</a:t>
            </a:r>
            <a:endParaRPr b="0" lang="en-GB" sz="2200" strike="noStrike" u="none">
              <a:solidFill>
                <a:srgbClr val="000000"/>
              </a:solidFill>
              <a:effectLst/>
              <a:uFillTx/>
              <a:latin typeface="Arial"/>
            </a:endParaRPr>
          </a:p>
          <a:p>
            <a:pPr marL="88920" indent="0">
              <a:lnSpc>
                <a:spcPct val="90000"/>
              </a:lnSpc>
              <a:buNone/>
              <a:tabLst>
                <a:tab algn="l" pos="0"/>
              </a:tabLst>
            </a:pPr>
            <a:endParaRPr b="0" lang="en-GB" sz="2200" strike="noStrike" u="none">
              <a:solidFill>
                <a:srgbClr val="000000"/>
              </a:solidFill>
              <a:effectLst/>
              <a:uFillTx/>
              <a:latin typeface="Arial"/>
            </a:endParaRPr>
          </a:p>
          <a:p>
            <a:pPr marL="88920" indent="0">
              <a:lnSpc>
                <a:spcPct val="90000"/>
              </a:lnSpc>
              <a:buNone/>
              <a:tabLst>
                <a:tab algn="l" pos="0"/>
              </a:tabLst>
            </a:pPr>
            <a:r>
              <a:rPr b="0" lang="en-GB" sz="2200" strike="noStrike" u="none">
                <a:solidFill>
                  <a:schemeClr val="dk1"/>
                </a:solidFill>
                <a:effectLst/>
                <a:uFillTx/>
                <a:latin typeface="Consolas"/>
                <a:ea typeface="Consolas"/>
              </a:rPr>
              <a:t>val negativeClouds = sqlDF.filter("cloudCover &lt; 0")</a:t>
            </a:r>
            <a:endParaRPr b="0" lang="en-GB" sz="2200" strike="noStrike" u="none">
              <a:solidFill>
                <a:srgbClr val="000000"/>
              </a:solidFill>
              <a:effectLst/>
              <a:uFillTx/>
              <a:latin typeface="Arial"/>
            </a:endParaRPr>
          </a:p>
          <a:p>
            <a:pPr marL="88920" indent="0">
              <a:lnSpc>
                <a:spcPct val="90000"/>
              </a:lnSpc>
              <a:buNone/>
              <a:tabLst>
                <a:tab algn="l" pos="0"/>
              </a:tabLst>
            </a:pPr>
            <a:r>
              <a:rPr b="0" lang="en-GB" sz="2200" strike="noStrike" u="none">
                <a:solidFill>
                  <a:schemeClr val="dk1"/>
                </a:solidFill>
                <a:effectLst/>
                <a:uFillTx/>
                <a:latin typeface="Consolas"/>
                <a:ea typeface="Consolas"/>
              </a:rPr>
              <a:t>negativeClouds.show() </a:t>
            </a:r>
            <a:endParaRPr b="0" lang="en-GB" sz="2200" strike="noStrike" u="none">
              <a:solidFill>
                <a:srgbClr val="000000"/>
              </a:solidFill>
              <a:effectLst/>
              <a:uFillTx/>
              <a:latin typeface="Arial"/>
            </a:endParaRPr>
          </a:p>
        </p:txBody>
      </p:sp>
      <p:sp>
        <p:nvSpPr>
          <p:cNvPr id="321" name="TextBox 4"/>
          <p:cNvSpPr/>
          <p:nvPr/>
        </p:nvSpPr>
        <p:spPr>
          <a:xfrm>
            <a:off x="3321000" y="3172320"/>
            <a:ext cx="5031360" cy="13413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2800" strike="noStrike" u="none">
                <a:solidFill>
                  <a:srgbClr val="0070c0"/>
                </a:solidFill>
                <a:effectLst/>
                <a:uFillTx/>
                <a:latin typeface="Felt Tip Roman"/>
                <a:ea typeface="Felt Tip Roman"/>
              </a:rPr>
              <a:t>* filter columns and data early </a:t>
            </a:r>
            <a:endParaRPr b="0" lang="en-GB" sz="2800" strike="noStrike" u="none">
              <a:solidFill>
                <a:srgbClr val="000000"/>
              </a:solidFill>
              <a:effectLst/>
              <a:uFillTx/>
              <a:latin typeface="Arial"/>
            </a:endParaRPr>
          </a:p>
          <a:p>
            <a:pPr>
              <a:lnSpc>
                <a:spcPct val="100000"/>
              </a:lnSpc>
            </a:pPr>
            <a:r>
              <a:rPr b="0" lang="en-US" sz="2800" strike="noStrike" u="none">
                <a:solidFill>
                  <a:srgbClr val="0070c0"/>
                </a:solidFill>
                <a:effectLst/>
                <a:uFillTx/>
                <a:latin typeface="Felt Tip Roman"/>
                <a:ea typeface="Felt Tip Roman"/>
              </a:rPr>
              <a:t>* whether/when to cache()?</a:t>
            </a:r>
            <a:endParaRPr b="0" lang="en-GB" sz="2800" strike="noStrike" u="none">
              <a:solidFill>
                <a:srgbClr val="000000"/>
              </a:solidFill>
              <a:effectLst/>
              <a:uFillTx/>
              <a:latin typeface="Arial"/>
            </a:endParaRPr>
          </a:p>
          <a:p>
            <a:pPr>
              <a:lnSpc>
                <a:spcPct val="100000"/>
              </a:lnSpc>
            </a:pPr>
            <a:r>
              <a:rPr b="0" lang="en-US" sz="2800" strike="noStrike" u="none">
                <a:solidFill>
                  <a:srgbClr val="0070c0"/>
                </a:solidFill>
                <a:effectLst/>
                <a:uFillTx/>
                <a:latin typeface="Felt Tip Roman"/>
                <a:ea typeface="Felt Tip Roman"/>
              </a:rPr>
              <a:t>* copy popular data to HDFS</a:t>
            </a:r>
            <a:endParaRPr b="0" lang="en-GB" sz="2800" strike="noStrike" u="none">
              <a:solidFill>
                <a:srgbClr val="000000"/>
              </a:solidFill>
              <a:effectLst/>
              <a:uFillTx/>
              <a:latin typeface="Arial"/>
            </a:endParaRPr>
          </a:p>
        </p:txBody>
      </p:sp>
    </p:spTree>
  </p:cSld>
  <mc:AlternateContent>
    <mc:Choice Requires="p14">
      <p:transition spd="slow" advTm="63000" p14:dur="2000"/>
    </mc:Choice>
    <mc:Fallback>
      <p:transition spd="slow" advTm="63000"/>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2" name="PlaceHolder 1"/>
          <p:cNvSpPr>
            <a:spLocks noGrp="1"/>
          </p:cNvSpPr>
          <p:nvPr>
            <p:ph type="title"/>
          </p:nvPr>
        </p:nvSpPr>
        <p:spPr>
          <a:xfrm>
            <a:off x="525960" y="425880"/>
            <a:ext cx="8229240" cy="294120"/>
          </a:xfrm>
          <a:prstGeom prst="rect">
            <a:avLst/>
          </a:prstGeom>
          <a:noFill/>
          <a:ln w="0">
            <a:noFill/>
          </a:ln>
        </p:spPr>
        <p:txBody>
          <a:bodyPr lIns="57240" rIns="57240" tIns="57240" bIns="57240" anchor="ctr">
            <a:noAutofit/>
          </a:bodyPr>
          <a:p>
            <a:pPr indent="0">
              <a:lnSpc>
                <a:spcPct val="85000"/>
              </a:lnSpc>
              <a:buNone/>
              <a:tabLst>
                <a:tab algn="l" pos="0"/>
              </a:tabLst>
            </a:pPr>
            <a:r>
              <a:rPr b="1" lang="en-US" sz="2300" strike="noStrike" u="none">
                <a:solidFill>
                  <a:schemeClr val="dk1"/>
                </a:solidFill>
                <a:effectLst/>
                <a:uFillTx/>
                <a:latin typeface="Consolas"/>
                <a:ea typeface="Consolas"/>
              </a:rPr>
              <a:t>spark-default.conf</a:t>
            </a:r>
            <a:endParaRPr b="0" lang="en-GB" sz="2300" strike="noStrike" u="none">
              <a:solidFill>
                <a:srgbClr val="000000"/>
              </a:solidFill>
              <a:effectLst/>
              <a:uFillTx/>
              <a:latin typeface="Arial"/>
            </a:endParaRPr>
          </a:p>
        </p:txBody>
      </p:sp>
      <p:sp>
        <p:nvSpPr>
          <p:cNvPr id="323" name="PlaceHolder 2"/>
          <p:cNvSpPr>
            <a:spLocks noGrp="1"/>
          </p:cNvSpPr>
          <p:nvPr>
            <p:ph/>
          </p:nvPr>
        </p:nvSpPr>
        <p:spPr>
          <a:xfrm>
            <a:off x="525960" y="1095480"/>
            <a:ext cx="8437680" cy="3418200"/>
          </a:xfrm>
          <a:prstGeom prst="rect">
            <a:avLst/>
          </a:prstGeom>
          <a:noFill/>
          <a:ln w="0">
            <a:noFill/>
          </a:ln>
        </p:spPr>
        <p:txBody>
          <a:bodyPr lIns="57240" rIns="57240" tIns="57240" bIns="57240" anchor="t">
            <a:noAutofit/>
          </a:bodyPr>
          <a:p>
            <a:pPr marL="88920" indent="0">
              <a:lnSpc>
                <a:spcPct val="90000"/>
              </a:lnSpc>
              <a:buNone/>
              <a:tabLst>
                <a:tab algn="l" pos="0"/>
              </a:tabLst>
            </a:pPr>
            <a:r>
              <a:rPr b="0" lang="en-US" sz="2200" strike="noStrike" u="none">
                <a:solidFill>
                  <a:srgbClr val="000000"/>
                </a:solidFill>
                <a:effectLst/>
                <a:uFillTx/>
                <a:latin typeface="Consolas"/>
                <a:ea typeface="Consolas"/>
              </a:rPr>
              <a:t>spark.sql.parquet.filterPushdown true</a:t>
            </a:r>
            <a:endParaRPr b="0" lang="en-GB" sz="2200" strike="noStrike" u="none">
              <a:solidFill>
                <a:srgbClr val="000000"/>
              </a:solidFill>
              <a:effectLst/>
              <a:uFillTx/>
              <a:latin typeface="Arial"/>
            </a:endParaRPr>
          </a:p>
          <a:p>
            <a:pPr marL="88920" indent="0">
              <a:lnSpc>
                <a:spcPct val="90000"/>
              </a:lnSpc>
              <a:buNone/>
              <a:tabLst>
                <a:tab algn="l" pos="0"/>
              </a:tabLst>
            </a:pPr>
            <a:r>
              <a:rPr b="0" lang="en-US" sz="2200" strike="noStrike" u="none">
                <a:solidFill>
                  <a:srgbClr val="000000"/>
                </a:solidFill>
                <a:effectLst/>
                <a:uFillTx/>
                <a:latin typeface="Consolas"/>
                <a:ea typeface="Consolas"/>
              </a:rPr>
              <a:t>spark.sql.parquet.mergeSchema false</a:t>
            </a:r>
            <a:endParaRPr b="0" lang="en-GB" sz="2200" strike="noStrike" u="none">
              <a:solidFill>
                <a:srgbClr val="000000"/>
              </a:solidFill>
              <a:effectLst/>
              <a:uFillTx/>
              <a:latin typeface="Arial"/>
            </a:endParaRPr>
          </a:p>
          <a:p>
            <a:pPr marL="88920" indent="0">
              <a:lnSpc>
                <a:spcPct val="90000"/>
              </a:lnSpc>
              <a:buNone/>
              <a:tabLst>
                <a:tab algn="l" pos="0"/>
              </a:tabLst>
            </a:pPr>
            <a:r>
              <a:rPr b="0" lang="en-US" sz="2200" strike="noStrike" u="none">
                <a:solidFill>
                  <a:srgbClr val="000000"/>
                </a:solidFill>
                <a:effectLst/>
                <a:uFillTx/>
                <a:latin typeface="Consolas"/>
                <a:ea typeface="Consolas"/>
              </a:rPr>
              <a:t>spark.hadoop.</a:t>
            </a:r>
            <a:r>
              <a:rPr b="0" lang="en-US" sz="2200" strike="noStrike" u="none">
                <a:solidFill>
                  <a:schemeClr val="dk1"/>
                </a:solidFill>
                <a:effectLst/>
                <a:uFillTx/>
                <a:latin typeface="Consolas"/>
                <a:ea typeface="Consolas"/>
              </a:rPr>
              <a:t>parquet.enable.summary-metadata false</a:t>
            </a:r>
            <a:endParaRPr b="0" lang="en-GB" sz="2200" strike="noStrike" u="none">
              <a:solidFill>
                <a:srgbClr val="000000"/>
              </a:solidFill>
              <a:effectLst/>
              <a:uFillTx/>
              <a:latin typeface="Arial"/>
            </a:endParaRPr>
          </a:p>
          <a:p>
            <a:pPr marL="88920" indent="0">
              <a:lnSpc>
                <a:spcPct val="90000"/>
              </a:lnSpc>
              <a:buNone/>
              <a:tabLst>
                <a:tab algn="l" pos="0"/>
              </a:tabLst>
            </a:pPr>
            <a:endParaRPr b="0" lang="en-GB" sz="2200" strike="noStrike" u="none">
              <a:solidFill>
                <a:srgbClr val="000000"/>
              </a:solidFill>
              <a:effectLst/>
              <a:uFillTx/>
              <a:latin typeface="Arial"/>
            </a:endParaRPr>
          </a:p>
          <a:p>
            <a:pPr marL="88920" indent="0">
              <a:lnSpc>
                <a:spcPct val="90000"/>
              </a:lnSpc>
              <a:buNone/>
              <a:tabLst>
                <a:tab algn="l" pos="0"/>
              </a:tabLst>
            </a:pPr>
            <a:r>
              <a:rPr b="0" lang="en-US" sz="2200" strike="noStrike" u="none">
                <a:solidFill>
                  <a:srgbClr val="000000"/>
                </a:solidFill>
                <a:effectLst/>
                <a:uFillTx/>
                <a:latin typeface="Consolas"/>
                <a:ea typeface="Consolas"/>
              </a:rPr>
              <a:t>spark.sql.orc.filterPushdown true</a:t>
            </a:r>
            <a:endParaRPr b="0" lang="en-GB" sz="2200" strike="noStrike" u="none">
              <a:solidFill>
                <a:srgbClr val="000000"/>
              </a:solidFill>
              <a:effectLst/>
              <a:uFillTx/>
              <a:latin typeface="Arial"/>
            </a:endParaRPr>
          </a:p>
          <a:p>
            <a:pPr marL="88920" indent="0">
              <a:lnSpc>
                <a:spcPct val="90000"/>
              </a:lnSpc>
              <a:buNone/>
              <a:tabLst>
                <a:tab algn="l" pos="0"/>
              </a:tabLst>
            </a:pPr>
            <a:r>
              <a:rPr b="0" lang="en-US" sz="2200" strike="noStrike" u="none">
                <a:solidFill>
                  <a:srgbClr val="000000"/>
                </a:solidFill>
                <a:effectLst/>
                <a:uFillTx/>
                <a:latin typeface="Consolas"/>
                <a:ea typeface="Consolas"/>
              </a:rPr>
              <a:t>spark.sql.orc.splits.include.file.footer true</a:t>
            </a:r>
            <a:br>
              <a:rPr sz="2200"/>
            </a:br>
            <a:r>
              <a:rPr b="0" lang="en-US" sz="2200" strike="noStrike" u="none">
                <a:solidFill>
                  <a:srgbClr val="000000"/>
                </a:solidFill>
                <a:effectLst/>
                <a:uFillTx/>
                <a:latin typeface="Consolas"/>
                <a:ea typeface="Consolas"/>
              </a:rPr>
              <a:t>spark.sql.orc.cache.stripe.details.size 10000</a:t>
            </a:r>
            <a:endParaRPr b="0" lang="en-GB" sz="2200" strike="noStrike" u="none">
              <a:solidFill>
                <a:srgbClr val="000000"/>
              </a:solidFill>
              <a:effectLst/>
              <a:uFillTx/>
              <a:latin typeface="Arial"/>
            </a:endParaRPr>
          </a:p>
          <a:p>
            <a:pPr marL="88920" indent="0">
              <a:lnSpc>
                <a:spcPct val="90000"/>
              </a:lnSpc>
              <a:buNone/>
              <a:tabLst>
                <a:tab algn="l" pos="0"/>
              </a:tabLst>
            </a:pPr>
            <a:endParaRPr b="0" lang="en-GB" sz="2200" strike="noStrike" u="none">
              <a:solidFill>
                <a:srgbClr val="000000"/>
              </a:solidFill>
              <a:effectLst/>
              <a:uFillTx/>
              <a:latin typeface="Arial"/>
            </a:endParaRPr>
          </a:p>
          <a:p>
            <a:pPr marL="88920" indent="0">
              <a:lnSpc>
                <a:spcPct val="90000"/>
              </a:lnSpc>
              <a:buNone/>
              <a:tabLst>
                <a:tab algn="l" pos="0"/>
              </a:tabLst>
            </a:pPr>
            <a:r>
              <a:rPr b="0" lang="en-US" sz="2200" strike="noStrike" u="none">
                <a:solidFill>
                  <a:schemeClr val="dk1"/>
                </a:solidFill>
                <a:effectLst/>
                <a:uFillTx/>
                <a:latin typeface="Consolas"/>
                <a:ea typeface="Consolas"/>
              </a:rPr>
              <a:t>spark.sql.hive.metastorePartitionPruning true</a:t>
            </a:r>
            <a:endParaRPr b="0" lang="en-GB" sz="2200" strike="noStrike" u="none">
              <a:solidFill>
                <a:srgbClr val="000000"/>
              </a:solidFill>
              <a:effectLst/>
              <a:uFillTx/>
              <a:latin typeface="Arial"/>
            </a:endParaRPr>
          </a:p>
        </p:txBody>
      </p:sp>
    </p:spTree>
  </p:cSld>
  <mc:AlternateContent>
    <mc:Choice Requires="p14">
      <p:transition spd="slow" advTm="56000" p14:dur="2000"/>
    </mc:Choice>
    <mc:Fallback>
      <p:transition spd="slow" advTm="56000"/>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24" name="Picture 3" descr=""/>
          <p:cNvPicPr/>
          <p:nvPr/>
        </p:nvPicPr>
        <p:blipFill>
          <a:blip r:embed="rId1"/>
          <a:srcRect l="969" t="10642" r="0" b="0"/>
          <a:stretch/>
        </p:blipFill>
        <p:spPr>
          <a:xfrm>
            <a:off x="1236600" y="194760"/>
            <a:ext cx="6127200" cy="4219200"/>
          </a:xfrm>
          <a:prstGeom prst="rect">
            <a:avLst/>
          </a:prstGeom>
          <a:noFill/>
          <a:ln w="0">
            <a:noFill/>
          </a:ln>
        </p:spPr>
      </p:pic>
      <p:sp>
        <p:nvSpPr>
          <p:cNvPr id="325" name="TextBox 5"/>
          <p:cNvSpPr/>
          <p:nvPr/>
        </p:nvSpPr>
        <p:spPr>
          <a:xfrm>
            <a:off x="2270880" y="4213080"/>
            <a:ext cx="5454360" cy="522720"/>
          </a:xfrm>
          <a:prstGeom prst="rect">
            <a:avLst/>
          </a:prstGeom>
          <a:noFill/>
          <a:ln w="0">
            <a:noFill/>
          </a:ln>
        </p:spPr>
        <p:style>
          <a:lnRef idx="0"/>
          <a:fillRef idx="0"/>
          <a:effectRef idx="0"/>
          <a:fontRef idx="minor"/>
        </p:style>
        <p:txBody>
          <a:bodyPr lIns="90000" rIns="90000" tIns="45000" bIns="45000" anchor="t">
            <a:spAutoFit/>
          </a:bodyPr>
          <a:p>
            <a:pPr algn="r">
              <a:lnSpc>
                <a:spcPct val="100000"/>
              </a:lnSpc>
            </a:pPr>
            <a:r>
              <a:rPr b="0" lang="en-US" sz="2800" strike="noStrike" u="none">
                <a:solidFill>
                  <a:srgbClr val="0070c0"/>
                </a:solidFill>
                <a:effectLst/>
                <a:uFillTx/>
                <a:latin typeface="Felt Tip Roman"/>
                <a:ea typeface="Felt Tip Roman"/>
              </a:rPr>
              <a:t>Notebooks? Classpath &amp; Credentials</a:t>
            </a:r>
            <a:endParaRPr b="0" lang="en-GB" sz="2800" strike="noStrike" u="none">
              <a:solidFill>
                <a:srgbClr val="000000"/>
              </a:solidFill>
              <a:effectLst/>
              <a:uFillTx/>
              <a:latin typeface="Arial"/>
            </a:endParaRPr>
          </a:p>
        </p:txBody>
      </p:sp>
    </p:spTree>
  </p:cSld>
  <mc:AlternateContent>
    <mc:Choice Requires="p14">
      <p:transition spd="slow" advTm="60000" p14:dur="2000"/>
    </mc:Choice>
    <mc:Fallback>
      <p:transition spd="slow" advTm="60000"/>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6" name="PlaceHolder 1"/>
          <p:cNvSpPr>
            <a:spLocks noGrp="1"/>
          </p:cNvSpPr>
          <p:nvPr>
            <p:ph type="title"/>
          </p:nvPr>
        </p:nvSpPr>
        <p:spPr>
          <a:xfrm>
            <a:off x="525960" y="425880"/>
            <a:ext cx="8229240" cy="294120"/>
          </a:xfrm>
          <a:prstGeom prst="rect">
            <a:avLst/>
          </a:prstGeom>
          <a:noFill/>
          <a:ln w="0">
            <a:noFill/>
          </a:ln>
        </p:spPr>
        <p:txBody>
          <a:bodyPr lIns="57240" rIns="57240" tIns="57240" bIns="57240" anchor="ctr">
            <a:noAutofit/>
          </a:bodyPr>
          <a:p>
            <a:pPr indent="0">
              <a:lnSpc>
                <a:spcPct val="85000"/>
              </a:lnSpc>
              <a:buNone/>
              <a:tabLst>
                <a:tab algn="l" pos="0"/>
              </a:tabLst>
            </a:pPr>
            <a:r>
              <a:rPr b="1" lang="en-US" sz="2300" strike="noStrike" u="none">
                <a:solidFill>
                  <a:schemeClr val="dk1"/>
                </a:solidFill>
                <a:effectLst/>
                <a:uFillTx/>
                <a:latin typeface="Calibri"/>
                <a:ea typeface="Calibri"/>
              </a:rPr>
              <a:t>The Commitment Problem</a:t>
            </a:r>
            <a:endParaRPr b="0" lang="en-GB" sz="2300" strike="noStrike" u="none">
              <a:solidFill>
                <a:srgbClr val="000000"/>
              </a:solidFill>
              <a:effectLst/>
              <a:uFillTx/>
              <a:latin typeface="Arial"/>
            </a:endParaRPr>
          </a:p>
        </p:txBody>
      </p:sp>
      <p:sp>
        <p:nvSpPr>
          <p:cNvPr id="327" name="PlaceHolder 2"/>
          <p:cNvSpPr>
            <a:spLocks noGrp="1"/>
          </p:cNvSpPr>
          <p:nvPr>
            <p:ph/>
          </p:nvPr>
        </p:nvSpPr>
        <p:spPr>
          <a:xfrm>
            <a:off x="525960" y="1095480"/>
            <a:ext cx="8229240" cy="1926720"/>
          </a:xfrm>
          <a:prstGeom prst="rect">
            <a:avLst/>
          </a:prstGeom>
          <a:noFill/>
          <a:ln w="0">
            <a:noFill/>
          </a:ln>
        </p:spPr>
        <p:txBody>
          <a:bodyPr lIns="57240" rIns="57240" tIns="57240" bIns="57240" anchor="t">
            <a:noAutofit/>
          </a:bodyPr>
          <a:p>
            <a:pPr marL="254160" indent="-247680">
              <a:lnSpc>
                <a:spcPct val="90000"/>
              </a:lnSpc>
              <a:spcBef>
                <a:spcPts val="1100"/>
              </a:spcBef>
              <a:buClr>
                <a:srgbClr val="3fae2a"/>
              </a:buClr>
              <a:buSzPct val="72000"/>
              <a:buFont typeface="Noto Sans Symbols"/>
              <a:buChar char="⬢"/>
            </a:pPr>
            <a:r>
              <a:rPr b="0" lang="en-US" sz="2000" strike="noStrike" u="none">
                <a:solidFill>
                  <a:schemeClr val="dk1"/>
                </a:solidFill>
                <a:effectLst/>
                <a:uFillTx/>
                <a:latin typeface="Consolas"/>
                <a:ea typeface="Consolas"/>
              </a:rPr>
              <a:t>rename()</a:t>
            </a:r>
            <a:r>
              <a:rPr b="0" lang="en-US" sz="2000" strike="noStrike" u="none">
                <a:solidFill>
                  <a:schemeClr val="dk1"/>
                </a:solidFill>
                <a:effectLst/>
                <a:uFillTx/>
                <a:latin typeface="Calibri"/>
                <a:ea typeface="Calibri"/>
              </a:rPr>
              <a:t> used for atomic commitment transaction</a:t>
            </a:r>
            <a:endParaRPr b="0" lang="en-GB" sz="2000" strike="noStrike" u="none">
              <a:solidFill>
                <a:srgbClr val="000000"/>
              </a:solidFill>
              <a:effectLst/>
              <a:uFillTx/>
              <a:latin typeface="Arial"/>
            </a:endParaRPr>
          </a:p>
          <a:p>
            <a:pPr marL="254160" indent="-247680">
              <a:lnSpc>
                <a:spcPct val="90000"/>
              </a:lnSpc>
              <a:spcBef>
                <a:spcPts val="1100"/>
              </a:spcBef>
              <a:buClr>
                <a:srgbClr val="3fae2a"/>
              </a:buClr>
              <a:buSzPct val="72000"/>
              <a:buFont typeface="Noto Sans Symbols"/>
              <a:buChar char="⬢"/>
            </a:pPr>
            <a:r>
              <a:rPr b="0" lang="en-US" sz="2000" strike="noStrike" u="none">
                <a:solidFill>
                  <a:schemeClr val="dk1"/>
                </a:solidFill>
                <a:effectLst/>
                <a:uFillTx/>
                <a:latin typeface="Calibri"/>
                <a:ea typeface="Calibri"/>
              </a:rPr>
              <a:t>time to copy() + delete() proportional to data * files</a:t>
            </a:r>
            <a:endParaRPr b="0" lang="en-GB" sz="2000" strike="noStrike" u="none">
              <a:solidFill>
                <a:srgbClr val="000000"/>
              </a:solidFill>
              <a:effectLst/>
              <a:uFillTx/>
              <a:latin typeface="Arial"/>
            </a:endParaRPr>
          </a:p>
          <a:p>
            <a:pPr marL="254160" indent="-247680">
              <a:lnSpc>
                <a:spcPct val="90000"/>
              </a:lnSpc>
              <a:spcBef>
                <a:spcPts val="1100"/>
              </a:spcBef>
              <a:buClr>
                <a:srgbClr val="3fae2a"/>
              </a:buClr>
              <a:buSzPct val="72000"/>
              <a:buFont typeface="Noto Sans Symbols"/>
              <a:buChar char="⬢"/>
            </a:pPr>
            <a:r>
              <a:rPr b="0" lang="en-US" sz="2000" strike="noStrike" u="none">
                <a:solidFill>
                  <a:schemeClr val="dk1"/>
                </a:solidFill>
                <a:effectLst/>
                <a:uFillTx/>
                <a:latin typeface="Calibri"/>
                <a:ea typeface="Calibri"/>
              </a:rPr>
              <a:t>S3: 6+ MB/s </a:t>
            </a:r>
            <a:endParaRPr b="0" lang="en-GB" sz="2000" strike="noStrike" u="none">
              <a:solidFill>
                <a:srgbClr val="000000"/>
              </a:solidFill>
              <a:effectLst/>
              <a:uFillTx/>
              <a:latin typeface="Arial"/>
            </a:endParaRPr>
          </a:p>
          <a:p>
            <a:pPr marL="254160" indent="-247680">
              <a:lnSpc>
                <a:spcPct val="90000"/>
              </a:lnSpc>
              <a:spcBef>
                <a:spcPts val="1100"/>
              </a:spcBef>
              <a:buClr>
                <a:srgbClr val="3fae2a"/>
              </a:buClr>
              <a:buSzPct val="72000"/>
              <a:buFont typeface="Noto Sans Symbols"/>
              <a:buChar char="⬢"/>
            </a:pPr>
            <a:r>
              <a:rPr b="0" lang="en-US" sz="2000" strike="noStrike" u="none">
                <a:solidFill>
                  <a:schemeClr val="dk1"/>
                </a:solidFill>
                <a:effectLst/>
                <a:uFillTx/>
                <a:latin typeface="Calibri"/>
                <a:ea typeface="Calibri"/>
              </a:rPr>
              <a:t>Azure: a lot faster —</a:t>
            </a:r>
            <a:r>
              <a:rPr b="0" i="1" lang="en-US" sz="2000" strike="noStrike" u="none">
                <a:solidFill>
                  <a:schemeClr val="dk1"/>
                </a:solidFill>
                <a:effectLst/>
                <a:uFillTx/>
                <a:latin typeface="Calibri"/>
                <a:ea typeface="Calibri"/>
              </a:rPr>
              <a:t>usually</a:t>
            </a:r>
            <a:endParaRPr b="0" lang="en-GB" sz="2000" strike="noStrike" u="none">
              <a:solidFill>
                <a:srgbClr val="000000"/>
              </a:solidFill>
              <a:effectLst/>
              <a:uFillTx/>
              <a:latin typeface="Arial"/>
            </a:endParaRPr>
          </a:p>
        </p:txBody>
      </p:sp>
      <p:sp>
        <p:nvSpPr>
          <p:cNvPr id="328" name="TextBox 3"/>
          <p:cNvSpPr/>
          <p:nvPr/>
        </p:nvSpPr>
        <p:spPr>
          <a:xfrm>
            <a:off x="105120" y="3220920"/>
            <a:ext cx="9038520" cy="8568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2000" strike="noStrike" u="none">
                <a:solidFill>
                  <a:srgbClr val="000000"/>
                </a:solidFill>
                <a:effectLst/>
                <a:uFillTx/>
                <a:latin typeface="Consolas"/>
                <a:ea typeface="Consolas"/>
              </a:rPr>
              <a:t>spark.speculation false</a:t>
            </a:r>
            <a:endParaRPr b="0" lang="en-GB" sz="2000" strike="noStrike" u="none">
              <a:solidFill>
                <a:srgbClr val="000000"/>
              </a:solidFill>
              <a:effectLst/>
              <a:uFillTx/>
              <a:latin typeface="Arial"/>
            </a:endParaRPr>
          </a:p>
          <a:p>
            <a:pPr>
              <a:lnSpc>
                <a:spcPct val="100000"/>
              </a:lnSpc>
            </a:pPr>
            <a:r>
              <a:rPr b="1" lang="en-US" sz="2000" strike="noStrike" u="none">
                <a:solidFill>
                  <a:srgbClr val="000000"/>
                </a:solidFill>
                <a:effectLst/>
                <a:uFillTx/>
                <a:latin typeface="Consolas"/>
                <a:ea typeface="Consolas"/>
              </a:rPr>
              <a:t>spark.hadoop.mapreduce.fileoutputcommitter.algorithm.version 2</a:t>
            </a:r>
            <a:endParaRPr b="0" lang="en-GB" sz="2000" strike="noStrike" u="none">
              <a:solidFill>
                <a:srgbClr val="000000"/>
              </a:solidFill>
              <a:effectLst/>
              <a:uFillTx/>
              <a:latin typeface="Arial"/>
            </a:endParaRPr>
          </a:p>
          <a:p>
            <a:pPr>
              <a:lnSpc>
                <a:spcPct val="100000"/>
              </a:lnSpc>
            </a:pPr>
            <a:r>
              <a:rPr b="0" lang="en-US" sz="2000" strike="noStrike" u="none">
                <a:solidFill>
                  <a:srgbClr val="000000"/>
                </a:solidFill>
                <a:effectLst/>
                <a:uFillTx/>
                <a:latin typeface="Consolas"/>
                <a:ea typeface="Consolas"/>
              </a:rPr>
              <a:t>spark.hadoop.mapreduce.fileoutputcommitter.cleanup.skipped true</a:t>
            </a:r>
            <a:endParaRPr b="0" lang="en-GB" sz="2000" strike="noStrike" u="none">
              <a:solidFill>
                <a:srgbClr val="000000"/>
              </a:solidFill>
              <a:effectLst/>
              <a:uFillTx/>
              <a:latin typeface="Arial"/>
            </a:endParaRPr>
          </a:p>
        </p:txBody>
      </p:sp>
    </p:spTree>
  </p:cSld>
  <mc:AlternateContent>
    <mc:Choice Requires="p14">
      <p:transition spd="slow" advTm="92000" p14:dur="2000"/>
    </mc:Choice>
    <mc:Fallback>
      <p:transition spd="slow" advTm="92000"/>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29" name="Picture 12" descr=""/>
          <p:cNvPicPr/>
          <p:nvPr/>
        </p:nvPicPr>
        <p:blipFill>
          <a:blip r:embed="rId1"/>
          <a:stretch/>
        </p:blipFill>
        <p:spPr>
          <a:xfrm>
            <a:off x="918000" y="665640"/>
            <a:ext cx="6809040" cy="4295520"/>
          </a:xfrm>
          <a:prstGeom prst="rect">
            <a:avLst/>
          </a:prstGeom>
          <a:noFill/>
          <a:ln w="0">
            <a:noFill/>
          </a:ln>
        </p:spPr>
      </p:pic>
      <p:sp>
        <p:nvSpPr>
          <p:cNvPr id="330" name="TextBox 5"/>
          <p:cNvSpPr/>
          <p:nvPr/>
        </p:nvSpPr>
        <p:spPr>
          <a:xfrm>
            <a:off x="483120" y="306720"/>
            <a:ext cx="6337080" cy="5227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en-US" sz="2800" strike="noStrike" u="none">
                <a:solidFill>
                  <a:srgbClr val="0070c0"/>
                </a:solidFill>
                <a:effectLst/>
                <a:uFillTx/>
                <a:latin typeface="Felt Tip Roman"/>
                <a:ea typeface="Felt Tip Roman"/>
              </a:rPr>
              <a:t>What about Direct Output Committers?</a:t>
            </a:r>
            <a:endParaRPr b="0" lang="en-GB" sz="2800" strike="noStrike" u="none">
              <a:solidFill>
                <a:srgbClr val="000000"/>
              </a:solidFill>
              <a:effectLst/>
              <a:uFillTx/>
              <a:latin typeface="Arial"/>
            </a:endParaRPr>
          </a:p>
        </p:txBody>
      </p:sp>
    </p:spTree>
  </p:cSld>
  <mc:AlternateContent>
    <mc:Choice Requires="p14">
      <p:transition spd="slow" advTm="59000" p14:dur="2000"/>
    </mc:Choice>
    <mc:Fallback>
      <p:transition spd="slow" advTm="59000"/>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pic>
        <p:nvPicPr>
          <p:cNvPr id="331" name="Picture 11" descr=""/>
          <p:cNvPicPr/>
          <p:nvPr/>
        </p:nvPicPr>
        <p:blipFill>
          <a:blip r:embed="rId1"/>
          <a:stretch/>
        </p:blipFill>
        <p:spPr>
          <a:xfrm>
            <a:off x="505440" y="0"/>
            <a:ext cx="3801960" cy="3466440"/>
          </a:xfrm>
          <a:prstGeom prst="rect">
            <a:avLst/>
          </a:prstGeom>
          <a:noFill/>
          <a:ln w="0">
            <a:noFill/>
          </a:ln>
        </p:spPr>
      </p:pic>
      <p:pic>
        <p:nvPicPr>
          <p:cNvPr id="332" name="Picture 12" descr=""/>
          <p:cNvPicPr/>
          <p:nvPr/>
        </p:nvPicPr>
        <p:blipFill>
          <a:blip r:embed="rId2"/>
          <a:stretch/>
        </p:blipFill>
        <p:spPr>
          <a:xfrm>
            <a:off x="1138320" y="809640"/>
            <a:ext cx="3738960" cy="3409200"/>
          </a:xfrm>
          <a:prstGeom prst="rect">
            <a:avLst/>
          </a:prstGeom>
          <a:noFill/>
          <a:ln w="0">
            <a:noFill/>
          </a:ln>
        </p:spPr>
      </p:pic>
      <p:pic>
        <p:nvPicPr>
          <p:cNvPr id="333" name="Picture 13" descr=""/>
          <p:cNvPicPr/>
          <p:nvPr/>
        </p:nvPicPr>
        <p:blipFill>
          <a:blip r:embed="rId3"/>
          <a:stretch/>
        </p:blipFill>
        <p:spPr>
          <a:xfrm>
            <a:off x="1633320" y="1569600"/>
            <a:ext cx="3793680" cy="3458880"/>
          </a:xfrm>
          <a:prstGeom prst="rect">
            <a:avLst/>
          </a:prstGeom>
          <a:noFill/>
          <a:ln w="0">
            <a:noFill/>
          </a:ln>
        </p:spPr>
      </p:pic>
      <p:pic>
        <p:nvPicPr>
          <p:cNvPr id="334" name="Picture 14" descr=""/>
          <p:cNvPicPr/>
          <p:nvPr/>
        </p:nvPicPr>
        <p:blipFill>
          <a:blip r:embed="rId4"/>
          <a:stretch/>
        </p:blipFill>
        <p:spPr>
          <a:xfrm>
            <a:off x="5181840" y="788760"/>
            <a:ext cx="3785400" cy="3451320"/>
          </a:xfrm>
          <a:prstGeom prst="rect">
            <a:avLst/>
          </a:prstGeom>
          <a:noFill/>
          <a:ln w="0">
            <a:noFill/>
          </a:ln>
        </p:spPr>
      </p:pic>
    </p:spTree>
  </p:cSld>
  <mc:AlternateContent>
    <mc:Choice Requires="p14">
      <p:transition spd="slow" advTm="27000" p14:dur="2000"/>
    </mc:Choice>
    <mc:Fallback>
      <p:transition spd="slow" advTm="27000"/>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5" name="PlaceHolder 1"/>
          <p:cNvSpPr>
            <a:spLocks noGrp="1"/>
          </p:cNvSpPr>
          <p:nvPr>
            <p:ph type="title"/>
          </p:nvPr>
        </p:nvSpPr>
        <p:spPr>
          <a:xfrm>
            <a:off x="525960" y="425880"/>
            <a:ext cx="8229240" cy="294120"/>
          </a:xfrm>
          <a:prstGeom prst="rect">
            <a:avLst/>
          </a:prstGeom>
          <a:noFill/>
          <a:ln w="0">
            <a:noFill/>
          </a:ln>
        </p:spPr>
        <p:txBody>
          <a:bodyPr lIns="57240" rIns="57240" tIns="57240" bIns="57240" anchor="ctr">
            <a:noAutofit/>
          </a:bodyPr>
          <a:p>
            <a:pPr indent="0">
              <a:lnSpc>
                <a:spcPct val="85000"/>
              </a:lnSpc>
              <a:buNone/>
              <a:tabLst>
                <a:tab algn="l" pos="0"/>
              </a:tabLst>
            </a:pPr>
            <a:r>
              <a:rPr b="1" lang="en-US" sz="2300" strike="noStrike" u="none">
                <a:solidFill>
                  <a:schemeClr val="dk1"/>
                </a:solidFill>
                <a:effectLst/>
                <a:uFillTx/>
                <a:latin typeface="Calibri"/>
                <a:ea typeface="Calibri"/>
              </a:rPr>
              <a:t>Recent S3A </a:t>
            </a:r>
            <a:r>
              <a:rPr b="1" lang="en" sz="2300" strike="noStrike" u="none">
                <a:solidFill>
                  <a:schemeClr val="dk1"/>
                </a:solidFill>
                <a:effectLst/>
                <a:uFillTx/>
                <a:latin typeface="Calibri"/>
                <a:ea typeface="Calibri"/>
              </a:rPr>
              <a:t>Performance </a:t>
            </a:r>
            <a:r>
              <a:rPr b="1" lang="en-US" sz="2300" strike="noStrike" u="none">
                <a:solidFill>
                  <a:schemeClr val="dk1"/>
                </a:solidFill>
                <a:effectLst/>
                <a:uFillTx/>
                <a:latin typeface="Calibri"/>
                <a:ea typeface="Calibri"/>
              </a:rPr>
              <a:t>(Hadoop 2.8, HDP 2.5, CDH 5.9 (?))</a:t>
            </a:r>
            <a:endParaRPr b="0" lang="en-GB" sz="2300" strike="noStrike" u="none">
              <a:solidFill>
                <a:srgbClr val="000000"/>
              </a:solidFill>
              <a:effectLst/>
              <a:uFillTx/>
              <a:latin typeface="Arial"/>
            </a:endParaRPr>
          </a:p>
        </p:txBody>
      </p:sp>
      <p:sp>
        <p:nvSpPr>
          <p:cNvPr id="336" name="PlaceHolder 2"/>
          <p:cNvSpPr>
            <a:spLocks noGrp="1"/>
          </p:cNvSpPr>
          <p:nvPr>
            <p:ph/>
          </p:nvPr>
        </p:nvSpPr>
        <p:spPr>
          <a:xfrm>
            <a:off x="273240" y="1095480"/>
            <a:ext cx="8870400" cy="3418200"/>
          </a:xfrm>
          <a:prstGeom prst="rect">
            <a:avLst/>
          </a:prstGeom>
          <a:noFill/>
          <a:ln w="0">
            <a:noFill/>
          </a:ln>
        </p:spPr>
        <p:txBody>
          <a:bodyPr lIns="57240" rIns="57240" tIns="57240" bIns="57240" anchor="t">
            <a:noAutofit/>
          </a:bodyPr>
          <a:p>
            <a:pPr marL="228600" indent="0">
              <a:lnSpc>
                <a:spcPct val="90000"/>
              </a:lnSpc>
              <a:buNone/>
              <a:tabLst>
                <a:tab algn="l" pos="0"/>
              </a:tabLst>
            </a:pPr>
            <a:r>
              <a:rPr b="0" lang="en-US" sz="2200" strike="noStrike" u="none">
                <a:solidFill>
                  <a:srgbClr val="0070c0"/>
                </a:solidFill>
                <a:effectLst/>
                <a:uFillTx/>
                <a:latin typeface="Felt Tip Roman"/>
                <a:ea typeface="Felt Tip Roman"/>
              </a:rPr>
              <a:t>// forward seek by skipping stream</a:t>
            </a:r>
            <a:endParaRPr b="0" lang="en-GB" sz="2200" strike="noStrike" u="none">
              <a:solidFill>
                <a:srgbClr val="000000"/>
              </a:solidFill>
              <a:effectLst/>
              <a:uFillTx/>
              <a:latin typeface="Arial"/>
            </a:endParaRPr>
          </a:p>
          <a:p>
            <a:pPr marL="228600" indent="0">
              <a:lnSpc>
                <a:spcPct val="90000"/>
              </a:lnSpc>
              <a:buNone/>
              <a:tabLst>
                <a:tab algn="l" pos="0"/>
              </a:tabLst>
            </a:pPr>
            <a:r>
              <a:rPr b="0" lang="en-US" sz="2200" strike="noStrike" u="none">
                <a:solidFill>
                  <a:schemeClr val="dk1"/>
                </a:solidFill>
                <a:effectLst/>
                <a:uFillTx/>
                <a:latin typeface="Consolas"/>
                <a:ea typeface="Consolas"/>
              </a:rPr>
              <a:t>spark.hadoop.fs.s3a.readahead.range 157810688</a:t>
            </a:r>
            <a:endParaRPr b="0" lang="en-GB" sz="2200" strike="noStrike" u="none">
              <a:solidFill>
                <a:srgbClr val="000000"/>
              </a:solidFill>
              <a:effectLst/>
              <a:uFillTx/>
              <a:latin typeface="Arial"/>
            </a:endParaRPr>
          </a:p>
          <a:p>
            <a:pPr marL="228600" indent="0">
              <a:lnSpc>
                <a:spcPct val="90000"/>
              </a:lnSpc>
              <a:buNone/>
              <a:tabLst>
                <a:tab algn="l" pos="0"/>
              </a:tabLst>
            </a:pPr>
            <a:endParaRPr b="0" lang="en-GB" sz="2200" strike="noStrike" u="none">
              <a:solidFill>
                <a:srgbClr val="000000"/>
              </a:solidFill>
              <a:effectLst/>
              <a:uFillTx/>
              <a:latin typeface="Arial"/>
            </a:endParaRPr>
          </a:p>
          <a:p>
            <a:pPr marL="228600" indent="0">
              <a:lnSpc>
                <a:spcPct val="90000"/>
              </a:lnSpc>
              <a:buNone/>
              <a:tabLst>
                <a:tab algn="l" pos="0"/>
              </a:tabLst>
            </a:pPr>
            <a:r>
              <a:rPr b="0" lang="en-US" sz="2200" strike="noStrike" u="none">
                <a:solidFill>
                  <a:srgbClr val="0070c0"/>
                </a:solidFill>
                <a:effectLst/>
                <a:uFillTx/>
                <a:latin typeface="Felt Tip Roman"/>
                <a:ea typeface="Felt Tip Roman"/>
              </a:rPr>
              <a:t>// faster backward seek for ORC and Parquet input</a:t>
            </a:r>
            <a:endParaRPr b="0" lang="en-GB" sz="2200" strike="noStrike" u="none">
              <a:solidFill>
                <a:srgbClr val="000000"/>
              </a:solidFill>
              <a:effectLst/>
              <a:uFillTx/>
              <a:latin typeface="Arial"/>
            </a:endParaRPr>
          </a:p>
          <a:p>
            <a:pPr marL="228600" indent="0">
              <a:lnSpc>
                <a:spcPct val="90000"/>
              </a:lnSpc>
              <a:buNone/>
              <a:tabLst>
                <a:tab algn="l" pos="0"/>
              </a:tabLst>
            </a:pPr>
            <a:r>
              <a:rPr b="0" lang="en-US" sz="2200" strike="noStrike" u="none">
                <a:solidFill>
                  <a:srgbClr val="000000"/>
                </a:solidFill>
                <a:effectLst/>
                <a:uFillTx/>
                <a:latin typeface="Consolas"/>
                <a:ea typeface="Consolas"/>
              </a:rPr>
              <a:t>spark.hadoop.fs.s3a.experimental.input.fadvise random</a:t>
            </a:r>
            <a:endParaRPr b="0" lang="en-GB" sz="2200" strike="noStrike" u="none">
              <a:solidFill>
                <a:srgbClr val="000000"/>
              </a:solidFill>
              <a:effectLst/>
              <a:uFillTx/>
              <a:latin typeface="Arial"/>
            </a:endParaRPr>
          </a:p>
          <a:p>
            <a:pPr marL="228600" indent="0">
              <a:lnSpc>
                <a:spcPct val="90000"/>
              </a:lnSpc>
              <a:buNone/>
              <a:tabLst>
                <a:tab algn="l" pos="0"/>
              </a:tabLst>
            </a:pPr>
            <a:endParaRPr b="0" lang="en-GB" sz="2200" strike="noStrike" u="none">
              <a:solidFill>
                <a:srgbClr val="000000"/>
              </a:solidFill>
              <a:effectLst/>
              <a:uFillTx/>
              <a:latin typeface="Arial"/>
            </a:endParaRPr>
          </a:p>
          <a:p>
            <a:pPr marL="228600" indent="0">
              <a:lnSpc>
                <a:spcPct val="90000"/>
              </a:lnSpc>
              <a:buNone/>
              <a:tabLst>
                <a:tab algn="l" pos="0"/>
              </a:tabLst>
            </a:pPr>
            <a:r>
              <a:rPr b="0" lang="en-US" sz="2200" strike="noStrike" u="none">
                <a:solidFill>
                  <a:srgbClr val="0070c0"/>
                </a:solidFill>
                <a:effectLst/>
                <a:uFillTx/>
                <a:latin typeface="Felt Tip Roman"/>
                <a:ea typeface="Felt Tip Roman"/>
              </a:rPr>
              <a:t>// PUT blocks in separate threads</a:t>
            </a:r>
            <a:endParaRPr b="0" lang="en-GB" sz="2200" strike="noStrike" u="none">
              <a:solidFill>
                <a:srgbClr val="000000"/>
              </a:solidFill>
              <a:effectLst/>
              <a:uFillTx/>
              <a:latin typeface="Arial"/>
            </a:endParaRPr>
          </a:p>
          <a:p>
            <a:pPr marL="228600" indent="0">
              <a:lnSpc>
                <a:spcPct val="90000"/>
              </a:lnSpc>
              <a:buNone/>
              <a:tabLst>
                <a:tab algn="l" pos="0"/>
              </a:tabLst>
            </a:pPr>
            <a:r>
              <a:rPr b="0" lang="en-US" sz="2200" strike="noStrike" u="none">
                <a:solidFill>
                  <a:schemeClr val="dk1"/>
                </a:solidFill>
                <a:effectLst/>
                <a:uFillTx/>
                <a:latin typeface="Consolas"/>
                <a:ea typeface="Consolas"/>
              </a:rPr>
              <a:t>spark.hadoop.fs.s3a.fast.output.enabled true</a:t>
            </a:r>
            <a:endParaRPr b="0" lang="en-GB" sz="2200" strike="noStrike" u="none">
              <a:solidFill>
                <a:srgbClr val="000000"/>
              </a:solidFill>
              <a:effectLst/>
              <a:uFillTx/>
              <a:latin typeface="Arial"/>
            </a:endParaRPr>
          </a:p>
        </p:txBody>
      </p:sp>
    </p:spTree>
  </p:cSld>
  <mc:AlternateContent>
    <mc:Choice Requires="p14">
      <p:transition spd="slow" advTm="119000" p14:dur="2000"/>
    </mc:Choice>
    <mc:Fallback>
      <p:transition spd="slow" advTm="119000"/>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pic>
        <p:nvPicPr>
          <p:cNvPr id="337" name="Picture 3" descr=""/>
          <p:cNvPicPr/>
          <p:nvPr/>
        </p:nvPicPr>
        <p:blipFill>
          <a:blip r:embed="rId1"/>
          <a:stretch/>
        </p:blipFill>
        <p:spPr>
          <a:xfrm>
            <a:off x="448560" y="519480"/>
            <a:ext cx="4123800" cy="3759840"/>
          </a:xfrm>
          <a:prstGeom prst="rect">
            <a:avLst/>
          </a:prstGeom>
          <a:noFill/>
          <a:ln w="0">
            <a:noFill/>
          </a:ln>
        </p:spPr>
      </p:pic>
      <p:pic>
        <p:nvPicPr>
          <p:cNvPr id="338" name="Picture 5" descr=""/>
          <p:cNvPicPr/>
          <p:nvPr/>
        </p:nvPicPr>
        <p:blipFill>
          <a:blip r:embed="rId2"/>
          <a:stretch/>
        </p:blipFill>
        <p:spPr>
          <a:xfrm>
            <a:off x="4810680" y="519480"/>
            <a:ext cx="4123800" cy="3759840"/>
          </a:xfrm>
          <a:prstGeom prst="rect">
            <a:avLst/>
          </a:prstGeom>
          <a:noFill/>
          <a:ln w="0">
            <a:noFill/>
          </a:ln>
        </p:spPr>
      </p:pic>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2"/>
        </a:solidFill>
      </p:bgPr>
    </p:bg>
    <p:spTree>
      <p:nvGrpSpPr>
        <p:cNvPr id="1" name=""/>
        <p:cNvGrpSpPr/>
        <p:nvPr/>
      </p:nvGrpSpPr>
      <p:grpSpPr>
        <a:xfrm>
          <a:off x="0" y="0"/>
          <a:ext cx="0" cy="0"/>
          <a:chOff x="0" y="0"/>
          <a:chExt cx="0" cy="0"/>
        </a:xfrm>
      </p:grpSpPr>
      <p:pic>
        <p:nvPicPr>
          <p:cNvPr id="126" name="Picture 5" descr=""/>
          <p:cNvPicPr/>
          <p:nvPr/>
        </p:nvPicPr>
        <p:blipFill>
          <a:blip r:embed="rId1"/>
          <a:stretch/>
        </p:blipFill>
        <p:spPr>
          <a:xfrm>
            <a:off x="4089600" y="4117320"/>
            <a:ext cx="1107000" cy="791280"/>
          </a:xfrm>
          <a:prstGeom prst="rect">
            <a:avLst/>
          </a:prstGeom>
          <a:noFill/>
          <a:ln w="0">
            <a:noFill/>
          </a:ln>
        </p:spPr>
      </p:pic>
      <p:grpSp>
        <p:nvGrpSpPr>
          <p:cNvPr id="127" name="Group 49"/>
          <p:cNvGrpSpPr/>
          <p:nvPr/>
        </p:nvGrpSpPr>
        <p:grpSpPr>
          <a:xfrm>
            <a:off x="6541200" y="1976760"/>
            <a:ext cx="1877040" cy="1587240"/>
            <a:chOff x="6541200" y="1976760"/>
            <a:chExt cx="1877040" cy="1587240"/>
          </a:xfrm>
        </p:grpSpPr>
        <p:pic>
          <p:nvPicPr>
            <p:cNvPr id="128" name="Picture 8" descr=""/>
            <p:cNvPicPr/>
            <p:nvPr/>
          </p:nvPicPr>
          <p:blipFill>
            <a:blip r:embed="rId2"/>
            <a:stretch/>
          </p:blipFill>
          <p:spPr>
            <a:xfrm>
              <a:off x="7170840" y="1976760"/>
              <a:ext cx="617400" cy="740880"/>
            </a:xfrm>
            <a:prstGeom prst="rect">
              <a:avLst/>
            </a:prstGeom>
            <a:noFill/>
            <a:ln w="0">
              <a:noFill/>
            </a:ln>
          </p:spPr>
        </p:pic>
        <p:sp>
          <p:nvSpPr>
            <p:cNvPr id="129" name="Rectangle 9"/>
            <p:cNvSpPr/>
            <p:nvPr/>
          </p:nvSpPr>
          <p:spPr>
            <a:xfrm>
              <a:off x="6541200" y="2856600"/>
              <a:ext cx="1877040" cy="707400"/>
            </a:xfrm>
            <a:prstGeom prst="rect">
              <a:avLst/>
            </a:prstGeom>
            <a:noFill/>
            <a:ln w="0">
              <a:noFill/>
            </a:ln>
          </p:spPr>
          <p:style>
            <a:lnRef idx="0"/>
            <a:fillRef idx="0"/>
            <a:effectRef idx="0"/>
            <a:fontRef idx="minor"/>
          </p:style>
          <p:txBody>
            <a:bodyPr wrap="none" lIns="90000" rIns="90000" tIns="45000" bIns="45000" anchor="t">
              <a:spAutoFit/>
            </a:bodyPr>
            <a:p>
              <a:pPr algn="ctr">
                <a:lnSpc>
                  <a:spcPct val="100000"/>
                </a:lnSpc>
              </a:pPr>
              <a:r>
                <a:rPr b="0" lang="en-US" sz="2000" strike="noStrike" u="none">
                  <a:solidFill>
                    <a:srgbClr val="000000"/>
                  </a:solidFill>
                  <a:effectLst/>
                  <a:uFillTx/>
                  <a:latin typeface="Consolas"/>
                  <a:ea typeface="Consolas"/>
                </a:rPr>
                <a:t>ORC, Parquet</a:t>
              </a:r>
              <a:endParaRPr b="0" lang="en-GB" sz="2000" strike="noStrike" u="none">
                <a:solidFill>
                  <a:srgbClr val="000000"/>
                </a:solidFill>
                <a:effectLst/>
                <a:uFillTx/>
                <a:latin typeface="Arial"/>
              </a:endParaRPr>
            </a:p>
            <a:p>
              <a:pPr algn="ctr">
                <a:lnSpc>
                  <a:spcPct val="100000"/>
                </a:lnSpc>
              </a:pPr>
              <a:r>
                <a:rPr b="0" lang="en-US" sz="2000" strike="noStrike" u="none">
                  <a:solidFill>
                    <a:srgbClr val="000000"/>
                  </a:solidFill>
                  <a:effectLst/>
                  <a:uFillTx/>
                  <a:latin typeface="Consolas"/>
                  <a:ea typeface="Consolas"/>
                </a:rPr>
                <a:t>datasets</a:t>
              </a:r>
              <a:endParaRPr b="0" lang="en-GB" sz="2000" strike="noStrike" u="none">
                <a:solidFill>
                  <a:srgbClr val="000000"/>
                </a:solidFill>
                <a:effectLst/>
                <a:uFillTx/>
                <a:latin typeface="Arial"/>
              </a:endParaRPr>
            </a:p>
          </p:txBody>
        </p:sp>
      </p:grpSp>
      <p:pic>
        <p:nvPicPr>
          <p:cNvPr id="130" name="Picture 14" descr=""/>
          <p:cNvPicPr/>
          <p:nvPr/>
        </p:nvPicPr>
        <p:blipFill>
          <a:blip r:embed="rId3"/>
          <a:stretch/>
        </p:blipFill>
        <p:spPr>
          <a:xfrm>
            <a:off x="4038840" y="1780560"/>
            <a:ext cx="1831680" cy="974160"/>
          </a:xfrm>
          <a:prstGeom prst="rect">
            <a:avLst/>
          </a:prstGeom>
          <a:noFill/>
          <a:ln w="0">
            <a:noFill/>
          </a:ln>
        </p:spPr>
      </p:pic>
      <p:pic>
        <p:nvPicPr>
          <p:cNvPr id="131" name="Picture 17" descr=""/>
          <p:cNvPicPr/>
          <p:nvPr/>
        </p:nvPicPr>
        <p:blipFill>
          <a:blip r:embed="rId4"/>
          <a:stretch/>
        </p:blipFill>
        <p:spPr>
          <a:xfrm>
            <a:off x="3994920" y="3403440"/>
            <a:ext cx="544320" cy="574560"/>
          </a:xfrm>
          <a:prstGeom prst="rect">
            <a:avLst/>
          </a:prstGeom>
          <a:noFill/>
          <a:ln w="0">
            <a:noFill/>
          </a:ln>
        </p:spPr>
      </p:pic>
      <p:pic>
        <p:nvPicPr>
          <p:cNvPr id="132" name="Picture 18" descr=""/>
          <p:cNvPicPr/>
          <p:nvPr/>
        </p:nvPicPr>
        <p:blipFill>
          <a:blip r:embed="rId5"/>
          <a:stretch/>
        </p:blipFill>
        <p:spPr>
          <a:xfrm>
            <a:off x="4646160" y="3403440"/>
            <a:ext cx="544320" cy="574560"/>
          </a:xfrm>
          <a:prstGeom prst="rect">
            <a:avLst/>
          </a:prstGeom>
          <a:noFill/>
          <a:ln w="0">
            <a:noFill/>
          </a:ln>
        </p:spPr>
      </p:pic>
      <p:pic>
        <p:nvPicPr>
          <p:cNvPr id="133" name="Picture 19" descr=""/>
          <p:cNvPicPr/>
          <p:nvPr/>
        </p:nvPicPr>
        <p:blipFill>
          <a:blip r:embed="rId6"/>
          <a:stretch/>
        </p:blipFill>
        <p:spPr>
          <a:xfrm>
            <a:off x="5297400" y="3403440"/>
            <a:ext cx="544320" cy="574560"/>
          </a:xfrm>
          <a:prstGeom prst="rect">
            <a:avLst/>
          </a:prstGeom>
          <a:noFill/>
          <a:ln w="0">
            <a:noFill/>
          </a:ln>
        </p:spPr>
      </p:pic>
      <p:pic>
        <p:nvPicPr>
          <p:cNvPr id="134" name="Picture 16" descr=""/>
          <p:cNvPicPr/>
          <p:nvPr/>
        </p:nvPicPr>
        <p:blipFill>
          <a:blip r:embed="rId7"/>
          <a:stretch/>
        </p:blipFill>
        <p:spPr>
          <a:xfrm>
            <a:off x="462600" y="1196280"/>
            <a:ext cx="779760" cy="779760"/>
          </a:xfrm>
          <a:prstGeom prst="rect">
            <a:avLst/>
          </a:prstGeom>
          <a:noFill/>
          <a:ln w="0">
            <a:noFill/>
          </a:ln>
        </p:spPr>
      </p:pic>
      <p:grpSp>
        <p:nvGrpSpPr>
          <p:cNvPr id="135" name="Group 42"/>
          <p:cNvGrpSpPr/>
          <p:nvPr/>
        </p:nvGrpSpPr>
        <p:grpSpPr>
          <a:xfrm>
            <a:off x="2287800" y="2014560"/>
            <a:ext cx="1171800" cy="1176840"/>
            <a:chOff x="2287800" y="2014560"/>
            <a:chExt cx="1171800" cy="1176840"/>
          </a:xfrm>
        </p:grpSpPr>
        <p:pic>
          <p:nvPicPr>
            <p:cNvPr id="136" name="Picture 26" descr=""/>
            <p:cNvPicPr/>
            <p:nvPr/>
          </p:nvPicPr>
          <p:blipFill>
            <a:blip r:embed="rId8"/>
            <a:stretch/>
          </p:blipFill>
          <p:spPr>
            <a:xfrm>
              <a:off x="2527560" y="2014560"/>
              <a:ext cx="617400" cy="740880"/>
            </a:xfrm>
            <a:prstGeom prst="rect">
              <a:avLst/>
            </a:prstGeom>
            <a:noFill/>
            <a:ln w="0">
              <a:noFill/>
            </a:ln>
          </p:spPr>
        </p:pic>
        <p:sp>
          <p:nvSpPr>
            <p:cNvPr id="137" name="Rectangle 28"/>
            <p:cNvSpPr/>
            <p:nvPr/>
          </p:nvSpPr>
          <p:spPr>
            <a:xfrm>
              <a:off x="2287800" y="2791800"/>
              <a:ext cx="1171800" cy="39960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en-US" sz="2000" strike="noStrike" u="none">
                  <a:solidFill>
                    <a:srgbClr val="000000"/>
                  </a:solidFill>
                  <a:effectLst/>
                  <a:uFillTx/>
                  <a:latin typeface="Consolas"/>
                  <a:ea typeface="Consolas"/>
                </a:rPr>
                <a:t>inbound</a:t>
              </a:r>
              <a:endParaRPr b="0" lang="en-GB" sz="2000" strike="noStrike" u="none">
                <a:solidFill>
                  <a:srgbClr val="000000"/>
                </a:solidFill>
                <a:effectLst/>
                <a:uFillTx/>
                <a:latin typeface="Arial"/>
              </a:endParaRPr>
            </a:p>
          </p:txBody>
        </p:sp>
      </p:grpSp>
      <p:cxnSp>
        <p:nvCxnSpPr>
          <p:cNvPr id="138" name="Straight Arrow Connector 32"/>
          <p:cNvCxnSpPr>
            <a:stCxn id="134" idx="3"/>
          </p:cNvCxnSpPr>
          <p:nvPr/>
        </p:nvCxnSpPr>
        <p:spPr>
          <a:xfrm>
            <a:off x="1242360" y="1586160"/>
            <a:ext cx="1113840" cy="547560"/>
          </a:xfrm>
          <a:prstGeom prst="straightConnector1">
            <a:avLst/>
          </a:prstGeom>
          <a:ln w="38100">
            <a:solidFill>
              <a:srgbClr val="3db5e6">
                <a:lumMod val="50000"/>
              </a:srgbClr>
            </a:solidFill>
            <a:round/>
            <a:tailEnd len="med" type="triangle" w="med"/>
          </a:ln>
        </p:spPr>
      </p:cxnSp>
      <p:cxnSp>
        <p:nvCxnSpPr>
          <p:cNvPr id="139" name="Straight Arrow Connector 33"/>
          <p:cNvCxnSpPr>
            <a:stCxn id="140" idx="3"/>
          </p:cNvCxnSpPr>
          <p:nvPr/>
        </p:nvCxnSpPr>
        <p:spPr>
          <a:xfrm flipV="1">
            <a:off x="1242360" y="2650680"/>
            <a:ext cx="1128960" cy="607680"/>
          </a:xfrm>
          <a:prstGeom prst="straightConnector1">
            <a:avLst/>
          </a:prstGeom>
          <a:ln w="38100">
            <a:solidFill>
              <a:srgbClr val="3db5e6">
                <a:lumMod val="50000"/>
              </a:srgbClr>
            </a:solidFill>
            <a:round/>
            <a:tailEnd len="med" type="triangle" w="med"/>
          </a:ln>
        </p:spPr>
      </p:cxnSp>
      <p:pic>
        <p:nvPicPr>
          <p:cNvPr id="141" name="Picture 37" descr=""/>
          <p:cNvPicPr/>
          <p:nvPr/>
        </p:nvPicPr>
        <p:blipFill>
          <a:blip r:embed="rId9"/>
          <a:stretch/>
        </p:blipFill>
        <p:spPr>
          <a:xfrm>
            <a:off x="462600" y="2047680"/>
            <a:ext cx="779760" cy="779760"/>
          </a:xfrm>
          <a:prstGeom prst="rect">
            <a:avLst/>
          </a:prstGeom>
          <a:noFill/>
          <a:ln w="0">
            <a:noFill/>
          </a:ln>
        </p:spPr>
      </p:pic>
      <p:pic>
        <p:nvPicPr>
          <p:cNvPr id="142" name="Picture 38" descr=""/>
          <p:cNvPicPr/>
          <p:nvPr/>
        </p:nvPicPr>
        <p:blipFill>
          <a:blip r:embed="rId10"/>
          <a:stretch/>
        </p:blipFill>
        <p:spPr>
          <a:xfrm>
            <a:off x="462600" y="2868120"/>
            <a:ext cx="779760" cy="779760"/>
          </a:xfrm>
          <a:prstGeom prst="rect">
            <a:avLst/>
          </a:prstGeom>
          <a:noFill/>
          <a:ln w="0">
            <a:noFill/>
          </a:ln>
        </p:spPr>
      </p:pic>
      <p:cxnSp>
        <p:nvCxnSpPr>
          <p:cNvPr id="143" name="Straight Arrow Connector 40"/>
          <p:cNvCxnSpPr>
            <a:stCxn id="141" idx="3"/>
          </p:cNvCxnSpPr>
          <p:nvPr/>
        </p:nvCxnSpPr>
        <p:spPr>
          <a:xfrm flipV="1">
            <a:off x="1242360" y="2404800"/>
            <a:ext cx="1173960" cy="33120"/>
          </a:xfrm>
          <a:prstGeom prst="straightConnector1">
            <a:avLst/>
          </a:prstGeom>
          <a:ln w="38100">
            <a:solidFill>
              <a:srgbClr val="3db5e6">
                <a:lumMod val="50000"/>
              </a:srgbClr>
            </a:solidFill>
            <a:round/>
            <a:tailEnd len="med" type="triangle" w="med"/>
          </a:ln>
        </p:spPr>
      </p:cxnSp>
      <p:cxnSp>
        <p:nvCxnSpPr>
          <p:cNvPr id="144" name="Straight Arrow Connector 61"/>
          <p:cNvCxnSpPr/>
          <p:nvPr/>
        </p:nvCxnSpPr>
        <p:spPr>
          <a:xfrm>
            <a:off x="3296880" y="2361240"/>
            <a:ext cx="667080" cy="360"/>
          </a:xfrm>
          <a:prstGeom prst="straightConnector1">
            <a:avLst/>
          </a:prstGeom>
          <a:ln w="38100">
            <a:solidFill>
              <a:srgbClr val="3db5e6">
                <a:lumMod val="50000"/>
              </a:srgbClr>
            </a:solidFill>
            <a:round/>
            <a:tailEnd len="med" type="triangle" w="med"/>
          </a:ln>
        </p:spPr>
      </p:cxnSp>
      <p:cxnSp>
        <p:nvCxnSpPr>
          <p:cNvPr id="145" name="Straight Arrow Connector 64"/>
          <p:cNvCxnSpPr/>
          <p:nvPr/>
        </p:nvCxnSpPr>
        <p:spPr>
          <a:xfrm>
            <a:off x="5870880" y="2361240"/>
            <a:ext cx="1114560" cy="360"/>
          </a:xfrm>
          <a:prstGeom prst="straightConnector1">
            <a:avLst/>
          </a:prstGeom>
          <a:ln w="38100">
            <a:solidFill>
              <a:srgbClr val="3db5e6">
                <a:lumMod val="50000"/>
              </a:srgbClr>
            </a:solidFill>
            <a:round/>
            <a:tailEnd len="med" type="triangle" w="med"/>
          </a:ln>
        </p:spPr>
      </p:cxnSp>
      <p:sp>
        <p:nvSpPr>
          <p:cNvPr id="146" name="PlaceHolder 1"/>
          <p:cNvSpPr>
            <a:spLocks noGrp="1"/>
          </p:cNvSpPr>
          <p:nvPr>
            <p:ph type="title"/>
          </p:nvPr>
        </p:nvSpPr>
        <p:spPr>
          <a:xfrm>
            <a:off x="420480" y="471960"/>
            <a:ext cx="3209400" cy="294120"/>
          </a:xfrm>
          <a:prstGeom prst="rect">
            <a:avLst/>
          </a:prstGeom>
          <a:noFill/>
          <a:ln w="0">
            <a:noFill/>
          </a:ln>
        </p:spPr>
        <p:txBody>
          <a:bodyPr lIns="57240" rIns="57240" tIns="57240" bIns="57240" anchor="ctr">
            <a:noAutofit/>
          </a:bodyPr>
          <a:p>
            <a:pPr indent="0" algn="ctr">
              <a:lnSpc>
                <a:spcPct val="85000"/>
              </a:lnSpc>
              <a:buNone/>
              <a:tabLst>
                <a:tab algn="l" pos="0"/>
              </a:tabLst>
            </a:pPr>
            <a:r>
              <a:rPr b="1" lang="en-US" sz="2300" strike="noStrike" u="none">
                <a:solidFill>
                  <a:schemeClr val="dk1"/>
                </a:solidFill>
                <a:effectLst/>
                <a:uFillTx/>
                <a:latin typeface="Calibri"/>
                <a:ea typeface="Calibri"/>
              </a:rPr>
              <a:t>Elastic ETL</a:t>
            </a:r>
            <a:endParaRPr b="0" lang="en-GB" sz="2300" strike="noStrike" u="none">
              <a:solidFill>
                <a:srgbClr val="000000"/>
              </a:solidFill>
              <a:effectLst/>
              <a:uFillTx/>
              <a:latin typeface="Arial"/>
            </a:endParaRPr>
          </a:p>
        </p:txBody>
      </p:sp>
      <p:cxnSp>
        <p:nvCxnSpPr>
          <p:cNvPr id="147" name="Straight Arrow Connector 81"/>
          <p:cNvCxnSpPr/>
          <p:nvPr/>
        </p:nvCxnSpPr>
        <p:spPr>
          <a:xfrm>
            <a:off x="4918320" y="2743920"/>
            <a:ext cx="360" cy="599040"/>
          </a:xfrm>
          <a:prstGeom prst="straightConnector1">
            <a:avLst/>
          </a:prstGeom>
          <a:ln w="38100">
            <a:solidFill>
              <a:srgbClr val="3db5e6">
                <a:lumMod val="50000"/>
              </a:srgbClr>
            </a:solidFill>
            <a:round/>
            <a:headEnd len="med" type="triangle" w="med"/>
            <a:tailEnd len="med" type="triangle" w="med"/>
          </a:ln>
        </p:spPr>
      </p:cxnSp>
      <p:sp>
        <p:nvSpPr>
          <p:cNvPr id="148" name="Rectangle 27"/>
          <p:cNvSpPr/>
          <p:nvPr/>
        </p:nvSpPr>
        <p:spPr>
          <a:xfrm>
            <a:off x="5118120" y="4312800"/>
            <a:ext cx="748440" cy="39960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en-US" sz="2000" strike="noStrike" u="none">
                <a:solidFill>
                  <a:srgbClr val="000000"/>
                </a:solidFill>
                <a:effectLst/>
                <a:uFillTx/>
                <a:latin typeface="Consolas"/>
                <a:ea typeface="Consolas"/>
              </a:rPr>
              <a:t>HDFS</a:t>
            </a:r>
            <a:endParaRPr b="0" lang="en-GB" sz="2000" strike="noStrike" u="none">
              <a:solidFill>
                <a:srgbClr val="000000"/>
              </a:solidFill>
              <a:effectLst/>
              <a:uFillTx/>
              <a:latin typeface="Arial"/>
            </a:endParaRPr>
          </a:p>
        </p:txBody>
      </p:sp>
      <p:grpSp>
        <p:nvGrpSpPr>
          <p:cNvPr id="149" name="Group 34"/>
          <p:cNvGrpSpPr/>
          <p:nvPr/>
        </p:nvGrpSpPr>
        <p:grpSpPr>
          <a:xfrm>
            <a:off x="4298400" y="207720"/>
            <a:ext cx="1312920" cy="1276560"/>
            <a:chOff x="4298400" y="207720"/>
            <a:chExt cx="1312920" cy="1276560"/>
          </a:xfrm>
        </p:grpSpPr>
        <p:pic>
          <p:nvPicPr>
            <p:cNvPr id="150" name="Picture 35" descr=""/>
            <p:cNvPicPr/>
            <p:nvPr/>
          </p:nvPicPr>
          <p:blipFill>
            <a:blip r:embed="rId11"/>
            <a:stretch/>
          </p:blipFill>
          <p:spPr>
            <a:xfrm>
              <a:off x="4646160" y="207720"/>
              <a:ext cx="617400" cy="740880"/>
            </a:xfrm>
            <a:prstGeom prst="rect">
              <a:avLst/>
            </a:prstGeom>
            <a:noFill/>
            <a:ln w="0">
              <a:noFill/>
            </a:ln>
          </p:spPr>
        </p:pic>
        <p:sp>
          <p:nvSpPr>
            <p:cNvPr id="151" name="Rectangle 36"/>
            <p:cNvSpPr/>
            <p:nvPr/>
          </p:nvSpPr>
          <p:spPr>
            <a:xfrm>
              <a:off x="4298400" y="1084680"/>
              <a:ext cx="1312920" cy="39960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en-US" sz="2000" strike="noStrike" u="none">
                  <a:solidFill>
                    <a:srgbClr val="000000"/>
                  </a:solidFill>
                  <a:effectLst/>
                  <a:uFillTx/>
                  <a:latin typeface="Consolas"/>
                  <a:ea typeface="Consolas"/>
                </a:rPr>
                <a:t>external</a:t>
              </a:r>
              <a:endParaRPr b="0" lang="en-GB" sz="2000" strike="noStrike" u="none">
                <a:solidFill>
                  <a:srgbClr val="000000"/>
                </a:solidFill>
                <a:effectLst/>
                <a:uFillTx/>
                <a:latin typeface="Arial"/>
              </a:endParaRPr>
            </a:p>
          </p:txBody>
        </p:sp>
      </p:grpSp>
      <p:cxnSp>
        <p:nvCxnSpPr>
          <p:cNvPr id="152" name="Straight Arrow Connector 39"/>
          <p:cNvCxnSpPr/>
          <p:nvPr/>
        </p:nvCxnSpPr>
        <p:spPr>
          <a:xfrm>
            <a:off x="4918320" y="1484640"/>
            <a:ext cx="360" cy="421200"/>
          </a:xfrm>
          <a:prstGeom prst="straightConnector1">
            <a:avLst/>
          </a:prstGeom>
          <a:ln w="38100">
            <a:solidFill>
              <a:srgbClr val="3db5e6">
                <a:lumMod val="50000"/>
              </a:srgbClr>
            </a:solidFill>
            <a:round/>
            <a:tailEnd len="med" type="triangle" w="med"/>
          </a:ln>
        </p:spPr>
      </p:cxnSp>
    </p:spTree>
  </p:cSld>
  <mc:AlternateContent>
    <mc:Choice Requires="p14">
      <p:transition spd="slow" advTm="0" p14:dur="2000"/>
    </mc:Choice>
    <mc:Fallback>
      <p:transition spd="slow" advTm="0"/>
    </mc:Fallback>
  </mc:AlternateContent>
  <p:timing>
    <p:tnLst>
      <p:par>
        <p:cTn id="1" dur="indefinite" restart="never" nodeType="tmRoot">
          <p:childTnLst>
            <p:seq>
              <p:cTn id="2" dur="indefinite" nodeType="mainSeq">
                <p:childTnLst>
                  <p:par>
                    <p:cTn id="3" fill="hold">
                      <p:stCondLst>
                        <p:cond delay="0"/>
                      </p:stCondLst>
                      <p:childTnLst>
                        <p:par>
                          <p:cTn id="4" fill="hold">
                            <p:stCondLst>
                              <p:cond delay="0"/>
                            </p:stCondLst>
                            <p:childTnLst>
                              <p:par>
                                <p:cTn id="5" nodeType="withEffect" fill="hold" presetClass="entr" presetID="1">
                                  <p:stCondLst>
                                    <p:cond delay="0"/>
                                  </p:stCondLst>
                                  <p:childTnLst>
                                    <p:set>
                                      <p:cBhvr>
                                        <p:cTn id="6" dur="1" fill="hold">
                                          <p:stCondLst>
                                            <p:cond delay="0"/>
                                          </p:stCondLst>
                                        </p:cTn>
                                        <p:tgtEl>
                                          <p:spTgt spid="138"/>
                                        </p:tgtEl>
                                        <p:attrNameLst>
                                          <p:attrName>style.visibility</p:attrName>
                                        </p:attrNameLst>
                                      </p:cBhvr>
                                      <p:to>
                                        <p:strVal val="visible"/>
                                      </p:to>
                                    </p:set>
                                  </p:childTnLst>
                                </p:cTn>
                              </p:par>
                              <p:par>
                                <p:cTn id="7" nodeType="withEffect" fill="hold" presetClass="entr" presetID="1">
                                  <p:stCondLst>
                                    <p:cond delay="0"/>
                                  </p:stCondLst>
                                  <p:childTnLst>
                                    <p:set>
                                      <p:cBhvr>
                                        <p:cTn id="8" dur="1" fill="hold">
                                          <p:stCondLst>
                                            <p:cond delay="0"/>
                                          </p:stCondLst>
                                        </p:cTn>
                                        <p:tgtEl>
                                          <p:spTgt spid="139"/>
                                        </p:tgtEl>
                                        <p:attrNameLst>
                                          <p:attrName>style.visibility</p:attrName>
                                        </p:attrNameLst>
                                      </p:cBhvr>
                                      <p:to>
                                        <p:strVal val="visible"/>
                                      </p:to>
                                    </p:set>
                                  </p:childTnLst>
                                </p:cTn>
                              </p:par>
                              <p:par>
                                <p:cTn id="9" nodeType="withEffect" fill="hold" presetClass="entr" presetID="1">
                                  <p:stCondLst>
                                    <p:cond delay="0"/>
                                  </p:stCondLst>
                                  <p:childTnLst>
                                    <p:set>
                                      <p:cBhvr>
                                        <p:cTn id="10" dur="1" fill="hold">
                                          <p:stCondLst>
                                            <p:cond delay="0"/>
                                          </p:stCondLst>
                                        </p:cTn>
                                        <p:tgtEl>
                                          <p:spTgt spid="143"/>
                                        </p:tgtEl>
                                        <p:attrNameLst>
                                          <p:attrName>style.visibility</p:attrName>
                                        </p:attrNameLst>
                                      </p:cBhvr>
                                      <p:to>
                                        <p:strVal val="visible"/>
                                      </p:to>
                                    </p:set>
                                  </p:childTnLst>
                                </p:cTn>
                              </p:par>
                              <p:par>
                                <p:cTn id="11" nodeType="withEffect" fill="hold" presetClass="entr" presetID="1">
                                  <p:stCondLst>
                                    <p:cond delay="0"/>
                                  </p:stCondLst>
                                  <p:childTnLst>
                                    <p:set>
                                      <p:cBhvr>
                                        <p:cTn id="12" dur="1" fill="hold">
                                          <p:stCondLst>
                                            <p:cond delay="0"/>
                                          </p:stCondLst>
                                        </p:cTn>
                                        <p:tgtEl>
                                          <p:spTgt spid="144"/>
                                        </p:tgtEl>
                                        <p:attrNameLst>
                                          <p:attrName>style.visibility</p:attrName>
                                        </p:attrNameLst>
                                      </p:cBhvr>
                                      <p:to>
                                        <p:strVal val="visible"/>
                                      </p:to>
                                    </p:set>
                                  </p:childTnLst>
                                </p:cTn>
                              </p:par>
                              <p:par>
                                <p:cTn id="13" nodeType="withEffect" fill="hold" presetClass="entr" presetID="1">
                                  <p:stCondLst>
                                    <p:cond delay="0"/>
                                  </p:stCondLst>
                                  <p:childTnLst>
                                    <p:set>
                                      <p:cBhvr>
                                        <p:cTn id="14" dur="1" fill="hold">
                                          <p:stCondLst>
                                            <p:cond delay="0"/>
                                          </p:stCondLst>
                                        </p:cTn>
                                        <p:tgtEl>
                                          <p:spTgt spid="145"/>
                                        </p:tgtEl>
                                        <p:attrNameLst>
                                          <p:attrName>style.visibility</p:attrName>
                                        </p:attrNameLst>
                                      </p:cBhvr>
                                      <p:to>
                                        <p:strVal val="visible"/>
                                      </p:to>
                                    </p:set>
                                  </p:childTnLst>
                                </p:cTn>
                              </p:par>
                              <p:par>
                                <p:cTn id="15" nodeType="withEffect" fill="hold" presetClass="entr" presetID="1">
                                  <p:stCondLst>
                                    <p:cond delay="0"/>
                                  </p:stCondLst>
                                  <p:childTnLst>
                                    <p:set>
                                      <p:cBhvr>
                                        <p:cTn id="16" dur="1" fill="hold">
                                          <p:stCondLst>
                                            <p:cond delay="0"/>
                                          </p:stCondLst>
                                        </p:cTn>
                                        <p:tgtEl>
                                          <p:spTgt spid="147"/>
                                        </p:tgtEl>
                                        <p:attrNameLst>
                                          <p:attrName>style.visibility</p:attrName>
                                        </p:attrNameLst>
                                      </p:cBhvr>
                                      <p:to>
                                        <p:strVal val="visible"/>
                                      </p:to>
                                    </p:set>
                                  </p:childTnLst>
                                </p:cTn>
                              </p:par>
                              <p:par>
                                <p:cTn id="17" nodeType="withEffect" fill="hold" presetClass="entr" presetID="1">
                                  <p:stCondLst>
                                    <p:cond delay="0"/>
                                  </p:stCondLst>
                                  <p:childTnLst>
                                    <p:set>
                                      <p:cBhvr>
                                        <p:cTn id="18" dur="1" fill="hold">
                                          <p:stCondLst>
                                            <p:cond delay="0"/>
                                          </p:stCondLst>
                                        </p:cTn>
                                        <p:tgtEl>
                                          <p:spTgt spid="15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339" name="PlaceHolder 1"/>
          <p:cNvSpPr>
            <a:spLocks noGrp="1"/>
          </p:cNvSpPr>
          <p:nvPr>
            <p:ph type="title"/>
          </p:nvPr>
        </p:nvSpPr>
        <p:spPr>
          <a:xfrm>
            <a:off x="525960" y="425880"/>
            <a:ext cx="8229240" cy="294120"/>
          </a:xfrm>
          <a:prstGeom prst="rect">
            <a:avLst/>
          </a:prstGeom>
          <a:noFill/>
          <a:ln w="0">
            <a:noFill/>
          </a:ln>
        </p:spPr>
        <p:txBody>
          <a:bodyPr lIns="57240" rIns="57240" tIns="57240" bIns="57240" anchor="ctr">
            <a:noAutofit/>
          </a:bodyPr>
          <a:p>
            <a:pPr indent="0">
              <a:lnSpc>
                <a:spcPct val="85000"/>
              </a:lnSpc>
              <a:buNone/>
              <a:tabLst>
                <a:tab algn="l" pos="0"/>
              </a:tabLst>
            </a:pPr>
            <a:r>
              <a:rPr b="1" lang="en-US" sz="2300" strike="noStrike" u="none">
                <a:solidFill>
                  <a:schemeClr val="dk1"/>
                </a:solidFill>
                <a:effectLst/>
                <a:uFillTx/>
                <a:latin typeface="Calibri"/>
                <a:ea typeface="Calibri"/>
              </a:rPr>
              <a:t>Advanced authentication</a:t>
            </a:r>
            <a:endParaRPr b="0" lang="en-GB" sz="2300" strike="noStrike" u="none">
              <a:solidFill>
                <a:srgbClr val="000000"/>
              </a:solidFill>
              <a:effectLst/>
              <a:uFillTx/>
              <a:latin typeface="Arial"/>
            </a:endParaRPr>
          </a:p>
        </p:txBody>
      </p:sp>
      <p:sp>
        <p:nvSpPr>
          <p:cNvPr id="340" name="PlaceHolder 2"/>
          <p:cNvSpPr>
            <a:spLocks noGrp="1"/>
          </p:cNvSpPr>
          <p:nvPr>
            <p:ph/>
          </p:nvPr>
        </p:nvSpPr>
        <p:spPr>
          <a:xfrm>
            <a:off x="525960" y="1095480"/>
            <a:ext cx="8229240" cy="2517120"/>
          </a:xfrm>
          <a:prstGeom prst="rect">
            <a:avLst/>
          </a:prstGeom>
          <a:noFill/>
          <a:ln w="0">
            <a:noFill/>
          </a:ln>
        </p:spPr>
        <p:txBody>
          <a:bodyPr lIns="57240" rIns="57240" tIns="57240" bIns="57240" anchor="t">
            <a:noAutofit/>
          </a:bodyPr>
          <a:p>
            <a:pPr marL="88920" indent="0">
              <a:lnSpc>
                <a:spcPct val="90000"/>
              </a:lnSpc>
              <a:buNone/>
              <a:tabLst>
                <a:tab algn="l" pos="0"/>
              </a:tabLst>
            </a:pPr>
            <a:r>
              <a:rPr b="0" lang="en-US" sz="1600" strike="noStrike" u="none">
                <a:solidFill>
                  <a:schemeClr val="dk1"/>
                </a:solidFill>
                <a:effectLst/>
                <a:uFillTx/>
                <a:latin typeface="Consolas"/>
                <a:ea typeface="Consolas"/>
              </a:rPr>
              <a:t>&lt;property&gt;</a:t>
            </a:r>
            <a:endParaRPr b="0" lang="en-GB" sz="1600" strike="noStrike" u="none">
              <a:solidFill>
                <a:srgbClr val="000000"/>
              </a:solidFill>
              <a:effectLst/>
              <a:uFillTx/>
              <a:latin typeface="Arial"/>
            </a:endParaRPr>
          </a:p>
          <a:p>
            <a:pPr marL="88920" indent="0">
              <a:lnSpc>
                <a:spcPct val="90000"/>
              </a:lnSpc>
              <a:buNone/>
              <a:tabLst>
                <a:tab algn="l" pos="0"/>
              </a:tabLst>
            </a:pPr>
            <a:r>
              <a:rPr b="0" lang="en-US" sz="1600" strike="noStrike" u="none">
                <a:solidFill>
                  <a:schemeClr val="dk1"/>
                </a:solidFill>
                <a:effectLst/>
                <a:uFillTx/>
                <a:latin typeface="Consolas"/>
                <a:ea typeface="Consolas"/>
              </a:rPr>
              <a:t>  &lt;name&gt;fs.s3a.aws.credentials.provider&lt;/name&gt;</a:t>
            </a:r>
            <a:endParaRPr b="0" lang="en-GB" sz="1600" strike="noStrike" u="none">
              <a:solidFill>
                <a:srgbClr val="000000"/>
              </a:solidFill>
              <a:effectLst/>
              <a:uFillTx/>
              <a:latin typeface="Arial"/>
            </a:endParaRPr>
          </a:p>
          <a:p>
            <a:pPr marL="88920" indent="0">
              <a:lnSpc>
                <a:spcPct val="90000"/>
              </a:lnSpc>
              <a:buNone/>
              <a:tabLst>
                <a:tab algn="l" pos="0"/>
              </a:tabLst>
            </a:pPr>
            <a:r>
              <a:rPr b="0" lang="en-US" sz="1600" strike="noStrike" u="none">
                <a:solidFill>
                  <a:schemeClr val="dk1"/>
                </a:solidFill>
                <a:effectLst/>
                <a:uFillTx/>
                <a:latin typeface="Consolas"/>
                <a:ea typeface="Consolas"/>
              </a:rPr>
              <a:t>  &lt;value&gt;</a:t>
            </a:r>
            <a:endParaRPr b="0" lang="en-GB" sz="1600" strike="noStrike" u="none">
              <a:solidFill>
                <a:srgbClr val="000000"/>
              </a:solidFill>
              <a:effectLst/>
              <a:uFillTx/>
              <a:latin typeface="Arial"/>
            </a:endParaRPr>
          </a:p>
          <a:p>
            <a:pPr marL="88920" indent="0">
              <a:lnSpc>
                <a:spcPct val="90000"/>
              </a:lnSpc>
              <a:buNone/>
              <a:tabLst>
                <a:tab algn="l" pos="0"/>
              </a:tabLst>
            </a:pPr>
            <a:r>
              <a:rPr b="0" lang="en-US" sz="1600" strike="noStrike" u="none">
                <a:solidFill>
                  <a:schemeClr val="dk1"/>
                </a:solidFill>
                <a:effectLst/>
                <a:uFillTx/>
                <a:latin typeface="Consolas"/>
                <a:ea typeface="Consolas"/>
              </a:rPr>
              <a:t>   org.apache.hadoop.fs.s3a.SimpleAWSCredentialsProvider,</a:t>
            </a:r>
            <a:endParaRPr b="0" lang="en-GB" sz="1600" strike="noStrike" u="none">
              <a:solidFill>
                <a:srgbClr val="000000"/>
              </a:solidFill>
              <a:effectLst/>
              <a:uFillTx/>
              <a:latin typeface="Arial"/>
            </a:endParaRPr>
          </a:p>
          <a:p>
            <a:pPr marL="88920" indent="0">
              <a:lnSpc>
                <a:spcPct val="90000"/>
              </a:lnSpc>
              <a:buNone/>
              <a:tabLst>
                <a:tab algn="l" pos="0"/>
              </a:tabLst>
            </a:pPr>
            <a:r>
              <a:rPr b="0" lang="en-US" sz="1600" strike="noStrike" u="none">
                <a:solidFill>
                  <a:schemeClr val="dk1"/>
                </a:solidFill>
                <a:effectLst/>
                <a:uFillTx/>
                <a:latin typeface="Consolas"/>
                <a:ea typeface="Consolas"/>
              </a:rPr>
              <a:t>   org.apache.hadoop.fs.s3a.TemporaryAWSCredentialsProvider,</a:t>
            </a:r>
            <a:endParaRPr b="0" lang="en-GB" sz="1600" strike="noStrike" u="none">
              <a:solidFill>
                <a:srgbClr val="000000"/>
              </a:solidFill>
              <a:effectLst/>
              <a:uFillTx/>
              <a:latin typeface="Arial"/>
            </a:endParaRPr>
          </a:p>
          <a:p>
            <a:pPr marL="88920" indent="0">
              <a:lnSpc>
                <a:spcPct val="90000"/>
              </a:lnSpc>
              <a:buNone/>
              <a:tabLst>
                <a:tab algn="l" pos="0"/>
              </a:tabLst>
            </a:pPr>
            <a:r>
              <a:rPr b="0" lang="en-US" sz="1600" strike="noStrike" u="none">
                <a:solidFill>
                  <a:schemeClr val="dk1"/>
                </a:solidFill>
                <a:effectLst/>
                <a:uFillTx/>
                <a:latin typeface="Consolas"/>
                <a:ea typeface="Consolas"/>
              </a:rPr>
              <a:t>   com.amazonaws.auth.EnvironmentVariableCredentialsProvider,</a:t>
            </a:r>
            <a:endParaRPr b="0" lang="en-GB" sz="1600" strike="noStrike" u="none">
              <a:solidFill>
                <a:srgbClr val="000000"/>
              </a:solidFill>
              <a:effectLst/>
              <a:uFillTx/>
              <a:latin typeface="Arial"/>
            </a:endParaRPr>
          </a:p>
          <a:p>
            <a:pPr marL="88920" indent="0">
              <a:lnSpc>
                <a:spcPct val="90000"/>
              </a:lnSpc>
              <a:buNone/>
              <a:tabLst>
                <a:tab algn="l" pos="0"/>
              </a:tabLst>
            </a:pPr>
            <a:r>
              <a:rPr b="0" lang="en-US" sz="1600" strike="noStrike" u="none">
                <a:solidFill>
                  <a:schemeClr val="dk1"/>
                </a:solidFill>
                <a:effectLst/>
                <a:uFillTx/>
                <a:latin typeface="Consolas"/>
                <a:ea typeface="Consolas"/>
              </a:rPr>
              <a:t>   com.amazonaws.auth.InstanceProfileCredentialsProvider,</a:t>
            </a:r>
            <a:endParaRPr b="0" lang="en-GB" sz="1600" strike="noStrike" u="none">
              <a:solidFill>
                <a:srgbClr val="000000"/>
              </a:solidFill>
              <a:effectLst/>
              <a:uFillTx/>
              <a:latin typeface="Arial"/>
            </a:endParaRPr>
          </a:p>
          <a:p>
            <a:pPr marL="88920" indent="0">
              <a:lnSpc>
                <a:spcPct val="90000"/>
              </a:lnSpc>
              <a:buNone/>
              <a:tabLst>
                <a:tab algn="l" pos="0"/>
              </a:tabLst>
            </a:pPr>
            <a:r>
              <a:rPr b="0" lang="en-US" sz="1600" strike="noStrike" u="none">
                <a:solidFill>
                  <a:schemeClr val="dk1"/>
                </a:solidFill>
                <a:effectLst/>
                <a:uFillTx/>
                <a:latin typeface="Consolas"/>
                <a:ea typeface="Consolas"/>
              </a:rPr>
              <a:t>   org.apache.hadoop.fs.s3a.AnonymousAWSCredentialsProvider</a:t>
            </a:r>
            <a:endParaRPr b="0" lang="en-GB" sz="1600" strike="noStrike" u="none">
              <a:solidFill>
                <a:srgbClr val="000000"/>
              </a:solidFill>
              <a:effectLst/>
              <a:uFillTx/>
              <a:latin typeface="Arial"/>
            </a:endParaRPr>
          </a:p>
          <a:p>
            <a:pPr marL="88920" indent="0">
              <a:lnSpc>
                <a:spcPct val="90000"/>
              </a:lnSpc>
              <a:buNone/>
              <a:tabLst>
                <a:tab algn="l" pos="0"/>
              </a:tabLst>
            </a:pPr>
            <a:r>
              <a:rPr b="0" lang="en-US" sz="1600" strike="noStrike" u="none">
                <a:solidFill>
                  <a:schemeClr val="dk1"/>
                </a:solidFill>
                <a:effectLst/>
                <a:uFillTx/>
                <a:latin typeface="Consolas"/>
                <a:ea typeface="Consolas"/>
              </a:rPr>
              <a:t>  &lt;/value&gt;</a:t>
            </a:r>
            <a:endParaRPr b="0" lang="en-GB" sz="1600" strike="noStrike" u="none">
              <a:solidFill>
                <a:srgbClr val="000000"/>
              </a:solidFill>
              <a:effectLst/>
              <a:uFillTx/>
              <a:latin typeface="Arial"/>
            </a:endParaRPr>
          </a:p>
          <a:p>
            <a:pPr marL="88920" indent="0">
              <a:lnSpc>
                <a:spcPct val="90000"/>
              </a:lnSpc>
              <a:buNone/>
              <a:tabLst>
                <a:tab algn="l" pos="0"/>
              </a:tabLst>
            </a:pPr>
            <a:r>
              <a:rPr b="0" lang="en-US" sz="1600" strike="noStrike" u="none">
                <a:solidFill>
                  <a:schemeClr val="dk1"/>
                </a:solidFill>
                <a:effectLst/>
                <a:uFillTx/>
                <a:latin typeface="Consolas"/>
                <a:ea typeface="Consolas"/>
              </a:rPr>
              <a:t>&lt;/property&gt;    </a:t>
            </a:r>
            <a:endParaRPr b="0" lang="en-GB" sz="1600" strike="noStrike" u="none">
              <a:solidFill>
                <a:srgbClr val="000000"/>
              </a:solidFill>
              <a:effectLst/>
              <a:uFillTx/>
              <a:latin typeface="Arial"/>
            </a:endParaRPr>
          </a:p>
        </p:txBody>
      </p:sp>
      <p:sp>
        <p:nvSpPr>
          <p:cNvPr id="341" name="TextBox 3"/>
          <p:cNvSpPr/>
          <p:nvPr/>
        </p:nvSpPr>
        <p:spPr>
          <a:xfrm>
            <a:off x="810360" y="3612960"/>
            <a:ext cx="7329600" cy="52272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2800" strike="noStrike" u="none">
                <a:solidFill>
                  <a:srgbClr val="0070c0"/>
                </a:solidFill>
                <a:effectLst/>
                <a:uFillTx/>
                <a:latin typeface="Felt Tip Roman"/>
                <a:ea typeface="Felt Tip Roman"/>
              </a:rPr>
              <a:t>+encrypted credentials in JECKS files on HDFS</a:t>
            </a:r>
            <a:endParaRPr b="0" lang="en-GB" sz="28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2" name="PlaceHolder 1"/>
          <p:cNvSpPr>
            <a:spLocks noGrp="1"/>
          </p:cNvSpPr>
          <p:nvPr>
            <p:ph type="title"/>
          </p:nvPr>
        </p:nvSpPr>
        <p:spPr>
          <a:xfrm>
            <a:off x="525960" y="1811520"/>
            <a:ext cx="4777560" cy="980640"/>
          </a:xfrm>
          <a:prstGeom prst="rect">
            <a:avLst/>
          </a:prstGeom>
          <a:noFill/>
          <a:ln w="0">
            <a:noFill/>
          </a:ln>
        </p:spPr>
        <p:txBody>
          <a:bodyPr lIns="57240" rIns="57240" tIns="57240" bIns="57240" anchor="b">
            <a:noAutofit/>
          </a:bodyPr>
          <a:p>
            <a:pPr indent="0">
              <a:lnSpc>
                <a:spcPct val="85000"/>
              </a:lnSpc>
              <a:buNone/>
              <a:tabLst>
                <a:tab algn="l" pos="0"/>
              </a:tabLst>
            </a:pPr>
            <a:r>
              <a:rPr b="1" lang="en-US" sz="3800" strike="noStrike" u="none">
                <a:solidFill>
                  <a:schemeClr val="dk2"/>
                </a:solidFill>
                <a:effectLst/>
                <a:uFillTx/>
                <a:latin typeface="Calibri"/>
                <a:ea typeface="Calibri"/>
              </a:rPr>
              <a:t>Azure Storage: wasb:// </a:t>
            </a:r>
            <a:endParaRPr b="0" lang="en-GB" sz="3800" strike="noStrike" u="none">
              <a:solidFill>
                <a:srgbClr val="000000"/>
              </a:solidFill>
              <a:effectLst/>
              <a:uFillTx/>
              <a:latin typeface="Arial"/>
            </a:endParaRPr>
          </a:p>
        </p:txBody>
      </p:sp>
      <p:sp>
        <p:nvSpPr>
          <p:cNvPr id="343" name="PlaceHolder 2"/>
          <p:cNvSpPr>
            <a:spLocks noGrp="1"/>
          </p:cNvSpPr>
          <p:nvPr>
            <p:ph type="subTitle"/>
          </p:nvPr>
        </p:nvSpPr>
        <p:spPr>
          <a:xfrm>
            <a:off x="525960" y="2908800"/>
            <a:ext cx="4777560" cy="294120"/>
          </a:xfrm>
          <a:prstGeom prst="rect">
            <a:avLst/>
          </a:prstGeom>
          <a:noFill/>
          <a:ln w="0">
            <a:noFill/>
          </a:ln>
        </p:spPr>
        <p:txBody>
          <a:bodyPr lIns="57240" rIns="57240" tIns="57240" bIns="57240" anchor="t">
            <a:noAutofit/>
          </a:bodyPr>
          <a:p>
            <a:pPr indent="0" algn="ctr">
              <a:buNone/>
            </a:pPr>
            <a:endParaRPr b="1" lang="en-GB" sz="2300" strike="noStrike" u="none">
              <a:solidFill>
                <a:schemeClr val="lt2"/>
              </a:solidFill>
              <a:effectLst/>
              <a:uFillTx/>
              <a:latin typeface="Calibri"/>
              <a:ea typeface="Calibri"/>
            </a:endParaRPr>
          </a:p>
        </p:txBody>
      </p:sp>
      <p:sp>
        <p:nvSpPr>
          <p:cNvPr id="344" name="PlaceHolder 3"/>
          <p:cNvSpPr>
            <a:spLocks noGrp="1"/>
          </p:cNvSpPr>
          <p:nvPr>
            <p:ph/>
          </p:nvPr>
        </p:nvSpPr>
        <p:spPr>
          <a:xfrm>
            <a:off x="525960" y="3280320"/>
            <a:ext cx="4777560" cy="1401120"/>
          </a:xfrm>
          <a:prstGeom prst="rect">
            <a:avLst/>
          </a:prstGeom>
          <a:noFill/>
          <a:ln w="0">
            <a:noFill/>
          </a:ln>
        </p:spPr>
        <p:txBody>
          <a:bodyPr lIns="57240" rIns="57240" tIns="57240" bIns="57240" anchor="t">
            <a:noAutofit/>
          </a:bodyPr>
          <a:p>
            <a:pPr indent="0">
              <a:lnSpc>
                <a:spcPct val="85000"/>
              </a:lnSpc>
              <a:spcBef>
                <a:spcPts val="799"/>
              </a:spcBef>
              <a:buNone/>
              <a:tabLst>
                <a:tab algn="l" pos="0"/>
              </a:tabLst>
            </a:pPr>
            <a:r>
              <a:rPr b="0" lang="en-US" sz="2300" strike="noStrike" u="none">
                <a:solidFill>
                  <a:schemeClr val="dk2"/>
                </a:solidFill>
                <a:effectLst/>
                <a:uFillTx/>
                <a:latin typeface="Calibri"/>
                <a:ea typeface="Calibri"/>
              </a:rPr>
              <a:t>A full substitute for HDFS</a:t>
            </a:r>
            <a:endParaRPr b="0" lang="en-GB" sz="2300" strike="noStrike" u="none">
              <a:solidFill>
                <a:srgbClr val="000000"/>
              </a:solidFill>
              <a:effectLst/>
              <a:uFillTx/>
              <a:latin typeface="Arial"/>
            </a:endParaRPr>
          </a:p>
        </p:txBody>
      </p:sp>
    </p:spTree>
  </p:cSld>
  <mc:AlternateContent>
    <mc:Choice Requires="p14">
      <p:transition spd="slow" advTm="4000" p14:dur="2000"/>
    </mc:Choice>
    <mc:Fallback>
      <p:transition spd="slow" advTm="4000"/>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5" name="PlaceHolder 1"/>
          <p:cNvSpPr>
            <a:spLocks noGrp="1"/>
          </p:cNvSpPr>
          <p:nvPr>
            <p:ph type="title"/>
          </p:nvPr>
        </p:nvSpPr>
        <p:spPr>
          <a:xfrm>
            <a:off x="525960" y="425880"/>
            <a:ext cx="8229240" cy="294120"/>
          </a:xfrm>
          <a:prstGeom prst="rect">
            <a:avLst/>
          </a:prstGeom>
          <a:noFill/>
          <a:ln w="0">
            <a:noFill/>
          </a:ln>
        </p:spPr>
        <p:txBody>
          <a:bodyPr lIns="57240" rIns="57240" tIns="57240" bIns="57240" anchor="ctr">
            <a:noAutofit/>
          </a:bodyPr>
          <a:p>
            <a:pPr indent="0">
              <a:lnSpc>
                <a:spcPct val="85000"/>
              </a:lnSpc>
              <a:buNone/>
              <a:tabLst>
                <a:tab algn="l" pos="0"/>
              </a:tabLst>
            </a:pPr>
            <a:r>
              <a:rPr b="1" lang="en-US" sz="2300" strike="noStrike" u="none">
                <a:solidFill>
                  <a:schemeClr val="dk1"/>
                </a:solidFill>
                <a:effectLst/>
                <a:uFillTx/>
                <a:latin typeface="Calibri"/>
                <a:ea typeface="Calibri"/>
              </a:rPr>
              <a:t>Classpath: fix </a:t>
            </a:r>
            <a:r>
              <a:rPr b="1" lang="en-US" sz="2300" strike="noStrike" u="none">
                <a:solidFill>
                  <a:schemeClr val="dk1"/>
                </a:solidFill>
                <a:effectLst/>
                <a:uFillTx/>
                <a:latin typeface="Calibri"/>
                <a:ea typeface="Calibri"/>
              </a:rPr>
              <a:t>“No FileSystem for scheme: wasb”</a:t>
            </a:r>
            <a:endParaRPr b="0" lang="en-GB" sz="2300" strike="noStrike" u="none">
              <a:solidFill>
                <a:srgbClr val="000000"/>
              </a:solidFill>
              <a:effectLst/>
              <a:uFillTx/>
              <a:latin typeface="Arial"/>
            </a:endParaRPr>
          </a:p>
        </p:txBody>
      </p:sp>
      <p:sp>
        <p:nvSpPr>
          <p:cNvPr id="346" name="PlaceHolder 2"/>
          <p:cNvSpPr>
            <a:spLocks noGrp="1"/>
          </p:cNvSpPr>
          <p:nvPr>
            <p:ph/>
          </p:nvPr>
        </p:nvSpPr>
        <p:spPr>
          <a:xfrm>
            <a:off x="525960" y="1095480"/>
            <a:ext cx="8229240" cy="2013120"/>
          </a:xfrm>
          <a:prstGeom prst="rect">
            <a:avLst/>
          </a:prstGeom>
          <a:noFill/>
          <a:ln w="0">
            <a:noFill/>
          </a:ln>
        </p:spPr>
        <p:txBody>
          <a:bodyPr lIns="57240" rIns="57240" tIns="57240" bIns="57240" anchor="t">
            <a:noAutofit/>
          </a:bodyPr>
          <a:p>
            <a:pPr marL="88920" indent="0">
              <a:lnSpc>
                <a:spcPct val="90000"/>
              </a:lnSpc>
              <a:spcBef>
                <a:spcPts val="1100"/>
              </a:spcBef>
              <a:buNone/>
              <a:tabLst>
                <a:tab algn="l" pos="0"/>
              </a:tabLst>
            </a:pPr>
            <a:r>
              <a:rPr b="0" lang="en-US" sz="2000" strike="noStrike" u="none">
                <a:solidFill>
                  <a:schemeClr val="dk1"/>
                </a:solidFill>
                <a:effectLst/>
                <a:uFillTx/>
                <a:latin typeface="Consolas"/>
                <a:ea typeface="Consolas"/>
              </a:rPr>
              <a:t>wasb://</a:t>
            </a:r>
            <a:r>
              <a:rPr b="0" lang="en-US" sz="2000" strike="noStrike" u="none">
                <a:solidFill>
                  <a:schemeClr val="dk1"/>
                </a:solidFill>
                <a:effectLst/>
                <a:uFillTx/>
                <a:latin typeface="Calibri"/>
                <a:ea typeface="Calibri"/>
              </a:rPr>
              <a:t> : Consistent, with very fast rename (hence: commits)</a:t>
            </a:r>
            <a:endParaRPr b="0" lang="en-GB" sz="2000" strike="noStrike" u="none">
              <a:solidFill>
                <a:srgbClr val="000000"/>
              </a:solidFill>
              <a:effectLst/>
              <a:uFillTx/>
              <a:latin typeface="Arial"/>
            </a:endParaRPr>
          </a:p>
          <a:p>
            <a:pPr marL="88920" indent="0">
              <a:lnSpc>
                <a:spcPct val="90000"/>
              </a:lnSpc>
              <a:spcBef>
                <a:spcPts val="1100"/>
              </a:spcBef>
              <a:buNone/>
              <a:tabLst>
                <a:tab algn="l" pos="0"/>
              </a:tabLst>
            </a:pPr>
            <a:r>
              <a:rPr b="0" lang="en-US" sz="2000" strike="noStrike" u="none">
                <a:solidFill>
                  <a:schemeClr val="dk1"/>
                </a:solidFill>
                <a:effectLst/>
                <a:uFillTx/>
                <a:latin typeface="Consolas"/>
                <a:ea typeface="Consolas"/>
              </a:rPr>
              <a:t>hadoop-azure-2.7.x.jar</a:t>
            </a:r>
            <a:endParaRPr b="0" lang="en-GB" sz="2000" strike="noStrike" u="none">
              <a:solidFill>
                <a:srgbClr val="000000"/>
              </a:solidFill>
              <a:effectLst/>
              <a:uFillTx/>
              <a:latin typeface="Arial"/>
            </a:endParaRPr>
          </a:p>
          <a:p>
            <a:pPr marL="88920" indent="0">
              <a:lnSpc>
                <a:spcPct val="90000"/>
              </a:lnSpc>
              <a:spcBef>
                <a:spcPts val="1100"/>
              </a:spcBef>
              <a:buNone/>
              <a:tabLst>
                <a:tab algn="l" pos="0"/>
              </a:tabLst>
            </a:pPr>
            <a:r>
              <a:rPr b="0" lang="en-US" sz="2000" strike="noStrike" u="none">
                <a:solidFill>
                  <a:schemeClr val="dk1"/>
                </a:solidFill>
                <a:effectLst/>
                <a:uFillTx/>
                <a:latin typeface="Consolas"/>
                <a:ea typeface="Consolas"/>
              </a:rPr>
              <a:t>azure-storage-</a:t>
            </a:r>
            <a:r>
              <a:rPr b="0" lang="hr-HR" sz="2000" strike="noStrike" u="none">
                <a:solidFill>
                  <a:schemeClr val="dk1"/>
                </a:solidFill>
                <a:effectLst/>
                <a:uFillTx/>
                <a:latin typeface="Consolas"/>
                <a:ea typeface="Consolas"/>
              </a:rPr>
              <a:t>2.2.0</a:t>
            </a:r>
            <a:r>
              <a:rPr b="0" lang="en-US" sz="2000" strike="noStrike" u="none">
                <a:solidFill>
                  <a:schemeClr val="dk1"/>
                </a:solidFill>
                <a:effectLst/>
                <a:uFillTx/>
                <a:latin typeface="Consolas"/>
                <a:ea typeface="Consolas"/>
              </a:rPr>
              <a:t>.jar</a:t>
            </a:r>
            <a:endParaRPr b="0" lang="en-GB" sz="2000" strike="noStrike" u="none">
              <a:solidFill>
                <a:srgbClr val="000000"/>
              </a:solidFill>
              <a:effectLst/>
              <a:uFillTx/>
              <a:latin typeface="Arial"/>
            </a:endParaRPr>
          </a:p>
          <a:p>
            <a:pPr marL="88920" indent="0">
              <a:lnSpc>
                <a:spcPct val="90000"/>
              </a:lnSpc>
              <a:spcBef>
                <a:spcPts val="1100"/>
              </a:spcBef>
              <a:buNone/>
              <a:tabLst>
                <a:tab algn="l" pos="0"/>
              </a:tabLst>
            </a:pPr>
            <a:r>
              <a:rPr b="0" lang="en-US" sz="2000" strike="noStrike" u="none">
                <a:solidFill>
                  <a:schemeClr val="dk1"/>
                </a:solidFill>
                <a:effectLst/>
                <a:uFillTx/>
                <a:latin typeface="Consolas"/>
                <a:ea typeface="Consolas"/>
              </a:rPr>
              <a:t>+ (jackson-core; http-components, hadoop-common) </a:t>
            </a:r>
            <a:endParaRPr b="0" lang="en-GB" sz="2000" strike="noStrike" u="none">
              <a:solidFill>
                <a:srgbClr val="000000"/>
              </a:solidFill>
              <a:effectLst/>
              <a:uFillTx/>
              <a:latin typeface="Arial"/>
            </a:endParaRPr>
          </a:p>
        </p:txBody>
      </p:sp>
    </p:spTree>
  </p:cSld>
  <mc:AlternateContent>
    <mc:Choice Requires="p14">
      <p:transition spd="slow" advTm="10000" p14:dur="2000"/>
    </mc:Choice>
    <mc:Fallback>
      <p:transition spd="slow" advTm="10000"/>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7" name="PlaceHolder 1"/>
          <p:cNvSpPr>
            <a:spLocks noGrp="1"/>
          </p:cNvSpPr>
          <p:nvPr>
            <p:ph type="title"/>
          </p:nvPr>
        </p:nvSpPr>
        <p:spPr>
          <a:xfrm>
            <a:off x="525960" y="425880"/>
            <a:ext cx="8229240" cy="294120"/>
          </a:xfrm>
          <a:prstGeom prst="rect">
            <a:avLst/>
          </a:prstGeom>
          <a:noFill/>
          <a:ln w="0">
            <a:noFill/>
          </a:ln>
        </p:spPr>
        <p:txBody>
          <a:bodyPr lIns="57240" rIns="57240" tIns="57240" bIns="57240" anchor="ctr">
            <a:noAutofit/>
          </a:bodyPr>
          <a:p>
            <a:pPr indent="0">
              <a:lnSpc>
                <a:spcPct val="85000"/>
              </a:lnSpc>
              <a:buNone/>
              <a:tabLst>
                <a:tab algn="l" pos="0"/>
              </a:tabLst>
            </a:pPr>
            <a:r>
              <a:rPr b="1" lang="en-US" sz="2300" strike="noStrike" u="none">
                <a:solidFill>
                  <a:schemeClr val="dk1"/>
                </a:solidFill>
                <a:effectLst/>
                <a:uFillTx/>
                <a:latin typeface="Calibri"/>
                <a:ea typeface="Calibri"/>
              </a:rPr>
              <a:t>Credentials: </a:t>
            </a:r>
            <a:r>
              <a:rPr b="1" lang="en-US" sz="2000" strike="noStrike" u="none">
                <a:solidFill>
                  <a:srgbClr val="333333"/>
                </a:solidFill>
                <a:effectLst/>
                <a:uFillTx/>
                <a:latin typeface="Consolas"/>
                <a:ea typeface="Consolas"/>
              </a:rPr>
              <a:t>core-site.xml </a:t>
            </a:r>
            <a:r>
              <a:rPr b="1" lang="en-US" sz="2400" strike="noStrike" u="none">
                <a:solidFill>
                  <a:srgbClr val="333333"/>
                </a:solidFill>
                <a:effectLst/>
                <a:uFillTx/>
                <a:latin typeface="Calibri"/>
                <a:ea typeface="Calibri"/>
              </a:rPr>
              <a:t>/  </a:t>
            </a:r>
            <a:r>
              <a:rPr b="1" lang="en-US" sz="2000" strike="noStrike" u="none">
                <a:solidFill>
                  <a:srgbClr val="333333"/>
                </a:solidFill>
                <a:effectLst/>
                <a:uFillTx/>
                <a:latin typeface="Consolas"/>
                <a:ea typeface="Consolas"/>
              </a:rPr>
              <a:t>spark-default.conf</a:t>
            </a:r>
            <a:endParaRPr b="0" lang="en-GB" sz="2000" strike="noStrike" u="none">
              <a:solidFill>
                <a:srgbClr val="000000"/>
              </a:solidFill>
              <a:effectLst/>
              <a:uFillTx/>
              <a:latin typeface="Arial"/>
            </a:endParaRPr>
          </a:p>
        </p:txBody>
      </p:sp>
      <p:sp>
        <p:nvSpPr>
          <p:cNvPr id="348" name="PlaceHolder 2"/>
          <p:cNvSpPr>
            <a:spLocks noGrp="1"/>
          </p:cNvSpPr>
          <p:nvPr>
            <p:ph/>
          </p:nvPr>
        </p:nvSpPr>
        <p:spPr>
          <a:xfrm>
            <a:off x="525960" y="1095480"/>
            <a:ext cx="8229240" cy="3418200"/>
          </a:xfrm>
          <a:prstGeom prst="rect">
            <a:avLst/>
          </a:prstGeom>
          <a:noFill/>
          <a:ln w="0">
            <a:noFill/>
          </a:ln>
        </p:spPr>
        <p:txBody>
          <a:bodyPr lIns="57240" rIns="57240" tIns="57240" bIns="57240" anchor="t">
            <a:noAutofit/>
          </a:bodyPr>
          <a:p>
            <a:pPr marL="88920" indent="0">
              <a:lnSpc>
                <a:spcPct val="90000"/>
              </a:lnSpc>
              <a:buNone/>
              <a:tabLst>
                <a:tab algn="l" pos="0"/>
              </a:tabLst>
            </a:pPr>
            <a:r>
              <a:rPr b="0" lang="en-US" sz="1800" strike="noStrike" u="none">
                <a:solidFill>
                  <a:schemeClr val="dk1"/>
                </a:solidFill>
                <a:effectLst/>
                <a:uFillTx/>
                <a:latin typeface="Consolas"/>
                <a:ea typeface="Consolas"/>
              </a:rPr>
              <a:t>&lt;property&gt;</a:t>
            </a:r>
            <a:endParaRPr b="0" lang="en-GB" sz="1800" strike="noStrike" u="none">
              <a:solidFill>
                <a:srgbClr val="000000"/>
              </a:solidFill>
              <a:effectLst/>
              <a:uFillTx/>
              <a:latin typeface="Arial"/>
            </a:endParaRPr>
          </a:p>
          <a:p>
            <a:pPr marL="88920" indent="0">
              <a:lnSpc>
                <a:spcPct val="90000"/>
              </a:lnSpc>
              <a:buNone/>
              <a:tabLst>
                <a:tab algn="l" pos="0"/>
              </a:tabLst>
            </a:pPr>
            <a:r>
              <a:rPr b="0" lang="en-US" sz="1800" strike="noStrike" u="none">
                <a:solidFill>
                  <a:schemeClr val="dk1"/>
                </a:solidFill>
                <a:effectLst/>
                <a:uFillTx/>
                <a:latin typeface="Consolas"/>
                <a:ea typeface="Consolas"/>
              </a:rPr>
              <a:t> &lt;name&gt;fs.azure.account.key.</a:t>
            </a:r>
            <a:r>
              <a:rPr b="1" lang="en-US" sz="1800" strike="noStrike" u="none">
                <a:solidFill>
                  <a:schemeClr val="dk1"/>
                </a:solidFill>
                <a:effectLst/>
                <a:uFillTx/>
                <a:latin typeface="Consolas"/>
                <a:ea typeface="Consolas"/>
              </a:rPr>
              <a:t>example.blob.core.windows.net</a:t>
            </a:r>
            <a:r>
              <a:rPr b="0" lang="en-US" sz="1800" strike="noStrike" u="none">
                <a:solidFill>
                  <a:schemeClr val="dk1"/>
                </a:solidFill>
                <a:effectLst/>
                <a:uFillTx/>
                <a:latin typeface="Consolas"/>
                <a:ea typeface="Consolas"/>
              </a:rPr>
              <a:t>&lt;/name&gt;</a:t>
            </a:r>
            <a:endParaRPr b="0" lang="en-GB" sz="1800" strike="noStrike" u="none">
              <a:solidFill>
                <a:srgbClr val="000000"/>
              </a:solidFill>
              <a:effectLst/>
              <a:uFillTx/>
              <a:latin typeface="Arial"/>
            </a:endParaRPr>
          </a:p>
          <a:p>
            <a:pPr marL="88920" indent="0">
              <a:lnSpc>
                <a:spcPct val="90000"/>
              </a:lnSpc>
              <a:buNone/>
              <a:tabLst>
                <a:tab algn="l" pos="0"/>
              </a:tabLst>
            </a:pPr>
            <a:r>
              <a:rPr b="0" lang="en-US" sz="1800" strike="noStrike" u="none">
                <a:solidFill>
                  <a:schemeClr val="dk1"/>
                </a:solidFill>
                <a:effectLst/>
                <a:uFillTx/>
                <a:latin typeface="Consolas"/>
                <a:ea typeface="Consolas"/>
              </a:rPr>
              <a:t> &lt;value&gt;0c0d44ac83ad7f94b0997b36e6e9a25b49a1394c&lt;/value&gt;</a:t>
            </a:r>
            <a:endParaRPr b="0" lang="en-GB" sz="1800" strike="noStrike" u="none">
              <a:solidFill>
                <a:srgbClr val="000000"/>
              </a:solidFill>
              <a:effectLst/>
              <a:uFillTx/>
              <a:latin typeface="Arial"/>
            </a:endParaRPr>
          </a:p>
          <a:p>
            <a:pPr marL="88920" indent="0">
              <a:lnSpc>
                <a:spcPct val="90000"/>
              </a:lnSpc>
              <a:buNone/>
              <a:tabLst>
                <a:tab algn="l" pos="0"/>
              </a:tabLst>
            </a:pPr>
            <a:r>
              <a:rPr b="0" lang="en-US" sz="1800" strike="noStrike" u="none">
                <a:solidFill>
                  <a:schemeClr val="dk1"/>
                </a:solidFill>
                <a:effectLst/>
                <a:uFillTx/>
                <a:latin typeface="Consolas"/>
                <a:ea typeface="Consolas"/>
              </a:rPr>
              <a:t>&lt;/property&gt;</a:t>
            </a:r>
            <a:endParaRPr b="0" lang="en-GB" sz="1800" strike="noStrike" u="none">
              <a:solidFill>
                <a:srgbClr val="000000"/>
              </a:solidFill>
              <a:effectLst/>
              <a:uFillTx/>
              <a:latin typeface="Arial"/>
            </a:endParaRPr>
          </a:p>
          <a:p>
            <a:pPr marL="88920" indent="0">
              <a:lnSpc>
                <a:spcPct val="90000"/>
              </a:lnSpc>
              <a:buNone/>
              <a:tabLst>
                <a:tab algn="l" pos="0"/>
              </a:tabLst>
            </a:pPr>
            <a:endParaRPr b="0" lang="en-GB" sz="1800" strike="noStrike" u="none">
              <a:solidFill>
                <a:srgbClr val="000000"/>
              </a:solidFill>
              <a:effectLst/>
              <a:uFillTx/>
              <a:latin typeface="Arial"/>
            </a:endParaRPr>
          </a:p>
          <a:p>
            <a:pPr marL="88920" indent="0">
              <a:lnSpc>
                <a:spcPct val="90000"/>
              </a:lnSpc>
              <a:buNone/>
              <a:tabLst>
                <a:tab algn="l" pos="0"/>
              </a:tabLst>
            </a:pPr>
            <a:r>
              <a:rPr b="0" lang="en-US" sz="1800" strike="noStrike" u="none">
                <a:solidFill>
                  <a:schemeClr val="dk1"/>
                </a:solidFill>
                <a:effectLst/>
                <a:uFillTx/>
                <a:latin typeface="Consolas"/>
                <a:ea typeface="Consolas"/>
              </a:rPr>
              <a:t>spark.hadoop.fs.azure.account.key.</a:t>
            </a:r>
            <a:r>
              <a:rPr b="1" lang="en-US" sz="1800" strike="noStrike" u="none">
                <a:solidFill>
                  <a:schemeClr val="dk1"/>
                </a:solidFill>
                <a:effectLst/>
                <a:uFillTx/>
                <a:latin typeface="Consolas"/>
                <a:ea typeface="Consolas"/>
              </a:rPr>
              <a:t>example.blob.core.windows.net</a:t>
            </a:r>
            <a:r>
              <a:rPr b="0" lang="en-US" sz="1800" strike="noStrike" u="none">
                <a:solidFill>
                  <a:schemeClr val="dk1"/>
                </a:solidFill>
                <a:effectLst/>
                <a:uFillTx/>
                <a:latin typeface="Consolas"/>
                <a:ea typeface="Consolas"/>
              </a:rPr>
              <a:t> </a:t>
            </a:r>
            <a:endParaRPr b="0" lang="en-GB" sz="1800" strike="noStrike" u="none">
              <a:solidFill>
                <a:srgbClr val="000000"/>
              </a:solidFill>
              <a:effectLst/>
              <a:uFillTx/>
              <a:latin typeface="Arial"/>
            </a:endParaRPr>
          </a:p>
          <a:p>
            <a:pPr marL="88920" indent="0">
              <a:lnSpc>
                <a:spcPct val="90000"/>
              </a:lnSpc>
              <a:buNone/>
              <a:tabLst>
                <a:tab algn="l" pos="0"/>
              </a:tabLst>
            </a:pPr>
            <a:r>
              <a:rPr b="0" lang="en-US" sz="1800" strike="noStrike" u="none">
                <a:solidFill>
                  <a:schemeClr val="dk1"/>
                </a:solidFill>
                <a:effectLst/>
                <a:uFillTx/>
                <a:latin typeface="Consolas"/>
                <a:ea typeface="Consolas"/>
              </a:rPr>
              <a:t>  0c0d44ac83ad7f94b0997b36e6e9a25b49a1394c</a:t>
            </a:r>
            <a:endParaRPr b="0" lang="en-GB" sz="1800" strike="noStrike" u="none">
              <a:solidFill>
                <a:srgbClr val="000000"/>
              </a:solidFill>
              <a:effectLst/>
              <a:uFillTx/>
              <a:latin typeface="Arial"/>
            </a:endParaRPr>
          </a:p>
          <a:p>
            <a:pPr marL="88920" indent="0">
              <a:lnSpc>
                <a:spcPct val="90000"/>
              </a:lnSpc>
              <a:buNone/>
              <a:tabLst>
                <a:tab algn="l" pos="0"/>
              </a:tabLst>
            </a:pPr>
            <a:endParaRPr b="0" lang="en-GB" sz="1800" strike="noStrike" u="none">
              <a:solidFill>
                <a:srgbClr val="000000"/>
              </a:solidFill>
              <a:effectLst/>
              <a:uFillTx/>
              <a:latin typeface="Arial"/>
            </a:endParaRPr>
          </a:p>
          <a:p>
            <a:pPr marL="88920" indent="0">
              <a:lnSpc>
                <a:spcPct val="90000"/>
              </a:lnSpc>
              <a:buNone/>
              <a:tabLst>
                <a:tab algn="l" pos="0"/>
              </a:tabLst>
            </a:pPr>
            <a:endParaRPr b="0" lang="en-GB" sz="1800" strike="noStrike" u="none">
              <a:solidFill>
                <a:srgbClr val="000000"/>
              </a:solidFill>
              <a:effectLst/>
              <a:uFillTx/>
              <a:latin typeface="Arial"/>
            </a:endParaRPr>
          </a:p>
          <a:p>
            <a:pPr marL="88920" indent="0">
              <a:lnSpc>
                <a:spcPct val="90000"/>
              </a:lnSpc>
              <a:buNone/>
              <a:tabLst>
                <a:tab algn="l" pos="0"/>
              </a:tabLst>
            </a:pPr>
            <a:r>
              <a:rPr b="1" lang="en-US" sz="1800" strike="noStrike" u="none">
                <a:solidFill>
                  <a:schemeClr val="dk1"/>
                </a:solidFill>
                <a:effectLst/>
                <a:uFillTx/>
                <a:latin typeface="Consolas"/>
                <a:ea typeface="Consolas"/>
              </a:rPr>
              <a:t>wasb://demo@example.blob.core.windows.net</a:t>
            </a:r>
            <a:endParaRPr b="0" lang="en-GB" sz="1800" strike="noStrike" u="none">
              <a:solidFill>
                <a:srgbClr val="000000"/>
              </a:solidFill>
              <a:effectLst/>
              <a:uFillTx/>
              <a:latin typeface="Arial"/>
            </a:endParaRPr>
          </a:p>
        </p:txBody>
      </p:sp>
    </p:spTree>
  </p:cSld>
  <mc:AlternateContent>
    <mc:Choice Requires="p14">
      <p:transition spd="slow" advTm="19000" p14:dur="2000"/>
    </mc:Choice>
    <mc:Fallback>
      <p:transition spd="slow" advTm="19000"/>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9" name="PlaceHolder 1"/>
          <p:cNvSpPr>
            <a:spLocks noGrp="1"/>
          </p:cNvSpPr>
          <p:nvPr>
            <p:ph type="title"/>
          </p:nvPr>
        </p:nvSpPr>
        <p:spPr>
          <a:xfrm>
            <a:off x="525960" y="425880"/>
            <a:ext cx="8229240" cy="294120"/>
          </a:xfrm>
          <a:prstGeom prst="rect">
            <a:avLst/>
          </a:prstGeom>
          <a:noFill/>
          <a:ln w="0">
            <a:noFill/>
          </a:ln>
        </p:spPr>
        <p:txBody>
          <a:bodyPr lIns="57240" rIns="57240" tIns="57240" bIns="57240" anchor="ctr">
            <a:noAutofit/>
          </a:bodyPr>
          <a:p>
            <a:pPr indent="0">
              <a:lnSpc>
                <a:spcPct val="85000"/>
              </a:lnSpc>
              <a:buNone/>
              <a:tabLst>
                <a:tab algn="l" pos="0"/>
              </a:tabLst>
            </a:pPr>
            <a:r>
              <a:rPr b="1" lang="en-US" sz="2300" strike="noStrike" u="none">
                <a:solidFill>
                  <a:schemeClr val="dk1"/>
                </a:solidFill>
                <a:effectLst/>
                <a:uFillTx/>
                <a:latin typeface="Calibri"/>
                <a:ea typeface="Calibri"/>
              </a:rPr>
              <a:t>Example: Azure Storage and Streaming</a:t>
            </a:r>
            <a:endParaRPr b="0" lang="en-GB" sz="2300" strike="noStrike" u="none">
              <a:solidFill>
                <a:srgbClr val="000000"/>
              </a:solidFill>
              <a:effectLst/>
              <a:uFillTx/>
              <a:latin typeface="Arial"/>
            </a:endParaRPr>
          </a:p>
        </p:txBody>
      </p:sp>
      <p:sp>
        <p:nvSpPr>
          <p:cNvPr id="350" name="PlaceHolder 2"/>
          <p:cNvSpPr>
            <a:spLocks noGrp="1"/>
          </p:cNvSpPr>
          <p:nvPr>
            <p:ph/>
          </p:nvPr>
        </p:nvSpPr>
        <p:spPr>
          <a:xfrm>
            <a:off x="525960" y="1095480"/>
            <a:ext cx="8449560" cy="3418200"/>
          </a:xfrm>
          <a:prstGeom prst="rect">
            <a:avLst/>
          </a:prstGeom>
          <a:noFill/>
          <a:ln w="0">
            <a:noFill/>
          </a:ln>
        </p:spPr>
        <p:txBody>
          <a:bodyPr lIns="57240" rIns="57240" tIns="57240" bIns="57240" anchor="t">
            <a:noAutofit/>
          </a:bodyPr>
          <a:p>
            <a:pPr marL="88920" indent="0">
              <a:lnSpc>
                <a:spcPct val="90000"/>
              </a:lnSpc>
              <a:buNone/>
              <a:tabLst>
                <a:tab algn="l" pos="0"/>
              </a:tabLst>
            </a:pPr>
            <a:r>
              <a:rPr b="0" lang="en-GB" sz="2000" strike="noStrike" u="none">
                <a:solidFill>
                  <a:schemeClr val="dk1"/>
                </a:solidFill>
                <a:effectLst/>
                <a:uFillTx/>
                <a:latin typeface="Consolas"/>
                <a:ea typeface="Consolas"/>
              </a:rPr>
              <a:t>val streaming = new StreamingContext(sparkConf,Seconds(10))</a:t>
            </a:r>
            <a:endParaRPr b="0" lang="en-GB" sz="2000" strike="noStrike" u="none">
              <a:solidFill>
                <a:srgbClr val="000000"/>
              </a:solidFill>
              <a:effectLst/>
              <a:uFillTx/>
              <a:latin typeface="Arial"/>
            </a:endParaRPr>
          </a:p>
          <a:p>
            <a:pPr marL="88920" indent="0">
              <a:lnSpc>
                <a:spcPct val="90000"/>
              </a:lnSpc>
              <a:buNone/>
              <a:tabLst>
                <a:tab algn="l" pos="0"/>
              </a:tabLst>
            </a:pPr>
            <a:r>
              <a:rPr b="0" lang="en-GB" sz="2000" strike="noStrike" u="none">
                <a:solidFill>
                  <a:schemeClr val="dk1"/>
                </a:solidFill>
                <a:effectLst/>
                <a:uFillTx/>
                <a:latin typeface="Consolas"/>
                <a:ea typeface="Consolas"/>
              </a:rPr>
              <a:t>val azure = "</a:t>
            </a:r>
            <a:r>
              <a:rPr b="1" lang="en-GB" sz="2000" strike="noStrike" u="none">
                <a:solidFill>
                  <a:schemeClr val="dk1"/>
                </a:solidFill>
                <a:effectLst/>
                <a:uFillTx/>
                <a:latin typeface="Consolas"/>
                <a:ea typeface="Consolas"/>
              </a:rPr>
              <a:t>wasb://demo@example.blob.core.windows.net/in</a:t>
            </a:r>
            <a:r>
              <a:rPr b="0" lang="en-GB" sz="2000" strike="noStrike" u="none">
                <a:solidFill>
                  <a:schemeClr val="dk1"/>
                </a:solidFill>
                <a:effectLst/>
                <a:uFillTx/>
                <a:latin typeface="Consolas"/>
                <a:ea typeface="Consolas"/>
              </a:rPr>
              <a:t>"</a:t>
            </a:r>
            <a:endParaRPr b="0" lang="en-GB" sz="2000" strike="noStrike" u="none">
              <a:solidFill>
                <a:srgbClr val="000000"/>
              </a:solidFill>
              <a:effectLst/>
              <a:uFillTx/>
              <a:latin typeface="Arial"/>
            </a:endParaRPr>
          </a:p>
          <a:p>
            <a:pPr marL="88920" indent="0">
              <a:lnSpc>
                <a:spcPct val="90000"/>
              </a:lnSpc>
              <a:buNone/>
              <a:tabLst>
                <a:tab algn="l" pos="0"/>
              </a:tabLst>
            </a:pPr>
            <a:r>
              <a:rPr b="0" lang="en-GB" sz="2000" strike="noStrike" u="none">
                <a:solidFill>
                  <a:schemeClr val="dk1"/>
                </a:solidFill>
                <a:effectLst/>
                <a:uFillTx/>
                <a:latin typeface="Consolas"/>
                <a:ea typeface="Consolas"/>
              </a:rPr>
              <a:t>val lines = streaming.textFileStream(azure)</a:t>
            </a:r>
            <a:endParaRPr b="0" lang="en-GB" sz="2000" strike="noStrike" u="none">
              <a:solidFill>
                <a:srgbClr val="000000"/>
              </a:solidFill>
              <a:effectLst/>
              <a:uFillTx/>
              <a:latin typeface="Arial"/>
            </a:endParaRPr>
          </a:p>
          <a:p>
            <a:pPr marL="88920" indent="0">
              <a:lnSpc>
                <a:spcPct val="90000"/>
              </a:lnSpc>
              <a:buNone/>
              <a:tabLst>
                <a:tab algn="l" pos="0"/>
              </a:tabLst>
            </a:pPr>
            <a:r>
              <a:rPr b="0" lang="en-GB" sz="2000" strike="noStrike" u="none">
                <a:solidFill>
                  <a:schemeClr val="dk1"/>
                </a:solidFill>
                <a:effectLst/>
                <a:uFillTx/>
                <a:latin typeface="Consolas"/>
                <a:ea typeface="Consolas"/>
              </a:rPr>
              <a:t>val matches = lines.map(line =&gt; {</a:t>
            </a:r>
            <a:endParaRPr b="0" lang="en-GB" sz="2000" strike="noStrike" u="none">
              <a:solidFill>
                <a:srgbClr val="000000"/>
              </a:solidFill>
              <a:effectLst/>
              <a:uFillTx/>
              <a:latin typeface="Arial"/>
            </a:endParaRPr>
          </a:p>
          <a:p>
            <a:pPr marL="88920" indent="0">
              <a:lnSpc>
                <a:spcPct val="90000"/>
              </a:lnSpc>
              <a:buNone/>
              <a:tabLst>
                <a:tab algn="l" pos="0"/>
              </a:tabLst>
            </a:pPr>
            <a:r>
              <a:rPr b="0" lang="en-GB" sz="2000" strike="noStrike" u="none">
                <a:solidFill>
                  <a:schemeClr val="dk1"/>
                </a:solidFill>
                <a:effectLst/>
                <a:uFillTx/>
                <a:latin typeface="Consolas"/>
                <a:ea typeface="Consolas"/>
              </a:rPr>
              <a:t>    println(line)</a:t>
            </a:r>
            <a:endParaRPr b="0" lang="en-GB" sz="2000" strike="noStrike" u="none">
              <a:solidFill>
                <a:srgbClr val="000000"/>
              </a:solidFill>
              <a:effectLst/>
              <a:uFillTx/>
              <a:latin typeface="Arial"/>
            </a:endParaRPr>
          </a:p>
          <a:p>
            <a:pPr marL="88920" indent="0">
              <a:lnSpc>
                <a:spcPct val="90000"/>
              </a:lnSpc>
              <a:buNone/>
              <a:tabLst>
                <a:tab algn="l" pos="0"/>
              </a:tabLst>
            </a:pPr>
            <a:r>
              <a:rPr b="0" lang="en-GB" sz="2000" strike="noStrike" u="none">
                <a:solidFill>
                  <a:schemeClr val="dk1"/>
                </a:solidFill>
                <a:effectLst/>
                <a:uFillTx/>
                <a:latin typeface="Consolas"/>
                <a:ea typeface="Consolas"/>
              </a:rPr>
              <a:t>    line</a:t>
            </a:r>
            <a:endParaRPr b="0" lang="en-GB" sz="2000" strike="noStrike" u="none">
              <a:solidFill>
                <a:srgbClr val="000000"/>
              </a:solidFill>
              <a:effectLst/>
              <a:uFillTx/>
              <a:latin typeface="Arial"/>
            </a:endParaRPr>
          </a:p>
          <a:p>
            <a:pPr marL="88920" indent="0">
              <a:lnSpc>
                <a:spcPct val="90000"/>
              </a:lnSpc>
              <a:buNone/>
              <a:tabLst>
                <a:tab algn="l" pos="0"/>
              </a:tabLst>
            </a:pPr>
            <a:r>
              <a:rPr b="0" lang="en-GB" sz="2000" strike="noStrike" u="none">
                <a:solidFill>
                  <a:schemeClr val="dk1"/>
                </a:solidFill>
                <a:effectLst/>
                <a:uFillTx/>
                <a:latin typeface="Consolas"/>
                <a:ea typeface="Consolas"/>
              </a:rPr>
              <a:t>  })</a:t>
            </a:r>
            <a:endParaRPr b="0" lang="en-GB" sz="2000" strike="noStrike" u="none">
              <a:solidFill>
                <a:srgbClr val="000000"/>
              </a:solidFill>
              <a:effectLst/>
              <a:uFillTx/>
              <a:latin typeface="Arial"/>
            </a:endParaRPr>
          </a:p>
          <a:p>
            <a:pPr marL="88920" indent="0">
              <a:lnSpc>
                <a:spcPct val="90000"/>
              </a:lnSpc>
              <a:buNone/>
              <a:tabLst>
                <a:tab algn="l" pos="0"/>
              </a:tabLst>
            </a:pPr>
            <a:r>
              <a:rPr b="0" lang="en-GB" sz="2000" strike="noStrike" u="none">
                <a:solidFill>
                  <a:schemeClr val="dk1"/>
                </a:solidFill>
                <a:effectLst/>
                <a:uFillTx/>
                <a:latin typeface="Consolas"/>
                <a:ea typeface="Consolas"/>
              </a:rPr>
              <a:t>matches.print()</a:t>
            </a:r>
            <a:endParaRPr b="0" lang="en-GB" sz="2000" strike="noStrike" u="none">
              <a:solidFill>
                <a:srgbClr val="000000"/>
              </a:solidFill>
              <a:effectLst/>
              <a:uFillTx/>
              <a:latin typeface="Arial"/>
            </a:endParaRPr>
          </a:p>
          <a:p>
            <a:pPr marL="88920" indent="0">
              <a:lnSpc>
                <a:spcPct val="90000"/>
              </a:lnSpc>
              <a:buNone/>
              <a:tabLst>
                <a:tab algn="l" pos="0"/>
              </a:tabLst>
            </a:pPr>
            <a:r>
              <a:rPr b="0" lang="en-GB" sz="2000" strike="noStrike" u="none">
                <a:solidFill>
                  <a:schemeClr val="dk1"/>
                </a:solidFill>
                <a:effectLst/>
                <a:uFillTx/>
                <a:latin typeface="Consolas"/>
                <a:ea typeface="Consolas"/>
              </a:rPr>
              <a:t>streaming.start() </a:t>
            </a:r>
            <a:endParaRPr b="0" lang="en-GB" sz="2000" strike="noStrike" u="none">
              <a:solidFill>
                <a:srgbClr val="000000"/>
              </a:solidFill>
              <a:effectLst/>
              <a:uFillTx/>
              <a:latin typeface="Arial"/>
            </a:endParaRPr>
          </a:p>
        </p:txBody>
      </p:sp>
      <p:sp>
        <p:nvSpPr>
          <p:cNvPr id="351" name="TextBox 4"/>
          <p:cNvSpPr/>
          <p:nvPr/>
        </p:nvSpPr>
        <p:spPr>
          <a:xfrm>
            <a:off x="3432600" y="3013200"/>
            <a:ext cx="5322600" cy="13845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2800" strike="noStrike" u="none">
                <a:solidFill>
                  <a:srgbClr val="0070c0"/>
                </a:solidFill>
                <a:effectLst/>
                <a:uFillTx/>
                <a:latin typeface="Felt Tip Roman"/>
                <a:ea typeface="Felt Tip Roman"/>
              </a:rPr>
              <a:t>* PUT into the streaming directory</a:t>
            </a:r>
            <a:endParaRPr b="0" lang="en-GB" sz="2800" strike="noStrike" u="none">
              <a:solidFill>
                <a:srgbClr val="000000"/>
              </a:solidFill>
              <a:effectLst/>
              <a:uFillTx/>
              <a:latin typeface="Arial"/>
            </a:endParaRPr>
          </a:p>
          <a:p>
            <a:pPr>
              <a:lnSpc>
                <a:spcPct val="100000"/>
              </a:lnSpc>
            </a:pPr>
            <a:r>
              <a:rPr b="0" lang="en-US" sz="2800" strike="noStrike" u="none">
                <a:solidFill>
                  <a:srgbClr val="0070c0"/>
                </a:solidFill>
                <a:effectLst/>
                <a:uFillTx/>
                <a:latin typeface="Felt Tip Roman"/>
                <a:ea typeface="Felt Tip Roman"/>
              </a:rPr>
              <a:t>* keep the dir clean</a:t>
            </a:r>
            <a:endParaRPr b="0" lang="en-GB" sz="2800" strike="noStrike" u="none">
              <a:solidFill>
                <a:srgbClr val="000000"/>
              </a:solidFill>
              <a:effectLst/>
              <a:uFillTx/>
              <a:latin typeface="Arial"/>
            </a:endParaRPr>
          </a:p>
          <a:p>
            <a:pPr>
              <a:lnSpc>
                <a:spcPct val="100000"/>
              </a:lnSpc>
            </a:pPr>
            <a:r>
              <a:rPr b="0" lang="en-US" sz="2800" strike="noStrike" u="none">
                <a:solidFill>
                  <a:srgbClr val="0070c0"/>
                </a:solidFill>
                <a:effectLst/>
                <a:uFillTx/>
                <a:latin typeface="Felt Tip Roman"/>
                <a:ea typeface="Felt Tip Roman"/>
              </a:rPr>
              <a:t>* size window for slow scans</a:t>
            </a:r>
            <a:endParaRPr b="0" lang="en-GB" sz="2800" strike="noStrike" u="none">
              <a:solidFill>
                <a:srgbClr val="000000"/>
              </a:solidFill>
              <a:effectLst/>
              <a:uFillTx/>
              <a:latin typeface="Arial"/>
            </a:endParaRPr>
          </a:p>
        </p:txBody>
      </p:sp>
    </p:spTree>
  </p:cSld>
  <mc:AlternateContent>
    <mc:Choice Requires="p14">
      <p:transition spd="slow" advTm="111000" p14:dur="2000"/>
    </mc:Choice>
    <mc:Fallback>
      <p:transition spd="slow" advTm="111000"/>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2" name="PlaceHolder 1"/>
          <p:cNvSpPr>
            <a:spLocks noGrp="1"/>
          </p:cNvSpPr>
          <p:nvPr>
            <p:ph type="title"/>
          </p:nvPr>
        </p:nvSpPr>
        <p:spPr>
          <a:xfrm>
            <a:off x="525960" y="425880"/>
            <a:ext cx="8229240" cy="294120"/>
          </a:xfrm>
          <a:prstGeom prst="rect">
            <a:avLst/>
          </a:prstGeom>
          <a:noFill/>
          <a:ln w="0">
            <a:noFill/>
          </a:ln>
        </p:spPr>
        <p:txBody>
          <a:bodyPr lIns="57240" rIns="57240" tIns="57240" bIns="57240" anchor="ctr">
            <a:noAutofit/>
          </a:bodyPr>
          <a:p>
            <a:pPr indent="0">
              <a:lnSpc>
                <a:spcPct val="85000"/>
              </a:lnSpc>
              <a:buNone/>
              <a:tabLst>
                <a:tab algn="l" pos="0"/>
              </a:tabLst>
            </a:pPr>
            <a:r>
              <a:rPr b="1" lang="en-US" sz="2300" strike="noStrike" u="none">
                <a:solidFill>
                  <a:schemeClr val="dk1"/>
                </a:solidFill>
                <a:effectLst/>
                <a:uFillTx/>
                <a:latin typeface="Calibri"/>
                <a:ea typeface="Calibri"/>
              </a:rPr>
              <a:t>Not Covered</a:t>
            </a:r>
            <a:endParaRPr b="0" lang="en-GB" sz="2300" strike="noStrike" u="none">
              <a:solidFill>
                <a:srgbClr val="000000"/>
              </a:solidFill>
              <a:effectLst/>
              <a:uFillTx/>
              <a:latin typeface="Arial"/>
            </a:endParaRPr>
          </a:p>
        </p:txBody>
      </p:sp>
      <p:sp>
        <p:nvSpPr>
          <p:cNvPr id="353" name="PlaceHolder 2"/>
          <p:cNvSpPr>
            <a:spLocks noGrp="1"/>
          </p:cNvSpPr>
          <p:nvPr>
            <p:ph/>
          </p:nvPr>
        </p:nvSpPr>
        <p:spPr>
          <a:xfrm>
            <a:off x="525960" y="1095480"/>
            <a:ext cx="8229240" cy="3376440"/>
          </a:xfrm>
          <a:prstGeom prst="rect">
            <a:avLst/>
          </a:prstGeom>
          <a:noFill/>
          <a:ln w="0">
            <a:noFill/>
          </a:ln>
        </p:spPr>
        <p:txBody>
          <a:bodyPr lIns="57240" rIns="57240" tIns="57240" bIns="57240" anchor="t">
            <a:noAutofit/>
          </a:bodyPr>
          <a:p>
            <a:pPr marL="254160" indent="-247680">
              <a:lnSpc>
                <a:spcPct val="90000"/>
              </a:lnSpc>
              <a:spcBef>
                <a:spcPts val="1100"/>
              </a:spcBef>
              <a:buClr>
                <a:srgbClr val="3fae2a"/>
              </a:buClr>
              <a:buSzPct val="72000"/>
              <a:buFont typeface="Noto Sans Symbols"/>
              <a:buChar char="⬢"/>
            </a:pPr>
            <a:r>
              <a:rPr b="0" lang="en-US" sz="2000" strike="noStrike" u="none">
                <a:solidFill>
                  <a:schemeClr val="dk1"/>
                </a:solidFill>
                <a:effectLst/>
                <a:uFillTx/>
                <a:latin typeface="Calibri"/>
                <a:ea typeface="Calibri"/>
              </a:rPr>
              <a:t>Partitioning/directory layout</a:t>
            </a:r>
            <a:endParaRPr b="0" lang="en-GB" sz="2000" strike="noStrike" u="none">
              <a:solidFill>
                <a:srgbClr val="000000"/>
              </a:solidFill>
              <a:effectLst/>
              <a:uFillTx/>
              <a:latin typeface="Arial"/>
            </a:endParaRPr>
          </a:p>
          <a:p>
            <a:pPr marL="254160" indent="-247680">
              <a:lnSpc>
                <a:spcPct val="90000"/>
              </a:lnSpc>
              <a:spcBef>
                <a:spcPts val="1100"/>
              </a:spcBef>
              <a:buClr>
                <a:srgbClr val="3fae2a"/>
              </a:buClr>
              <a:buSzPct val="72000"/>
              <a:buFont typeface="Noto Sans Symbols"/>
              <a:buChar char="⬢"/>
            </a:pPr>
            <a:r>
              <a:rPr b="0" lang="en-US" sz="2000" strike="noStrike" u="none">
                <a:solidFill>
                  <a:schemeClr val="dk1"/>
                </a:solidFill>
                <a:effectLst/>
                <a:uFillTx/>
                <a:latin typeface="Calibri"/>
                <a:ea typeface="Calibri"/>
              </a:rPr>
              <a:t>Infrastructure Throttling</a:t>
            </a:r>
            <a:endParaRPr b="0" lang="en-GB" sz="2000" strike="noStrike" u="none">
              <a:solidFill>
                <a:srgbClr val="000000"/>
              </a:solidFill>
              <a:effectLst/>
              <a:uFillTx/>
              <a:latin typeface="Arial"/>
            </a:endParaRPr>
          </a:p>
          <a:p>
            <a:pPr marL="254160" indent="-247680">
              <a:lnSpc>
                <a:spcPct val="90000"/>
              </a:lnSpc>
              <a:spcBef>
                <a:spcPts val="1100"/>
              </a:spcBef>
              <a:buClr>
                <a:srgbClr val="3fae2a"/>
              </a:buClr>
              <a:buSzPct val="72000"/>
              <a:buFont typeface="Noto Sans Symbols"/>
              <a:buChar char="⬢"/>
            </a:pPr>
            <a:r>
              <a:rPr b="0" lang="en-US" sz="2000" strike="noStrike" u="none">
                <a:solidFill>
                  <a:schemeClr val="dk1"/>
                </a:solidFill>
                <a:effectLst/>
                <a:uFillTx/>
                <a:latin typeface="Calibri"/>
                <a:ea typeface="Calibri"/>
              </a:rPr>
              <a:t>Optimal path names</a:t>
            </a:r>
            <a:endParaRPr b="0" lang="en-GB" sz="2000" strike="noStrike" u="none">
              <a:solidFill>
                <a:srgbClr val="000000"/>
              </a:solidFill>
              <a:effectLst/>
              <a:uFillTx/>
              <a:latin typeface="Arial"/>
            </a:endParaRPr>
          </a:p>
          <a:p>
            <a:pPr marL="254160" indent="-247680">
              <a:lnSpc>
                <a:spcPct val="90000"/>
              </a:lnSpc>
              <a:spcBef>
                <a:spcPts val="1100"/>
              </a:spcBef>
              <a:buClr>
                <a:srgbClr val="3fae2a"/>
              </a:buClr>
              <a:buSzPct val="72000"/>
              <a:buFont typeface="Noto Sans Symbols"/>
              <a:buChar char="⬢"/>
            </a:pPr>
            <a:r>
              <a:rPr b="0" lang="en-US" sz="2000" strike="noStrike" u="none">
                <a:solidFill>
                  <a:schemeClr val="dk1"/>
                </a:solidFill>
                <a:effectLst/>
                <a:uFillTx/>
                <a:latin typeface="Calibri"/>
                <a:ea typeface="Calibri"/>
              </a:rPr>
              <a:t>Error handling</a:t>
            </a:r>
            <a:endParaRPr b="0" lang="en-GB" sz="2000" strike="noStrike" u="none">
              <a:solidFill>
                <a:srgbClr val="000000"/>
              </a:solidFill>
              <a:effectLst/>
              <a:uFillTx/>
              <a:latin typeface="Arial"/>
            </a:endParaRPr>
          </a:p>
          <a:p>
            <a:pPr marL="254160" indent="-247680">
              <a:lnSpc>
                <a:spcPct val="90000"/>
              </a:lnSpc>
              <a:spcBef>
                <a:spcPts val="1100"/>
              </a:spcBef>
              <a:buClr>
                <a:srgbClr val="3fae2a"/>
              </a:buClr>
              <a:buSzPct val="72000"/>
              <a:buFont typeface="Noto Sans Symbols"/>
              <a:buChar char="⬢"/>
            </a:pPr>
            <a:r>
              <a:rPr b="0" lang="en-US" sz="2000" strike="noStrike" u="none">
                <a:solidFill>
                  <a:schemeClr val="dk1"/>
                </a:solidFill>
                <a:effectLst/>
                <a:uFillTx/>
                <a:latin typeface="Calibri"/>
                <a:ea typeface="Calibri"/>
              </a:rPr>
              <a:t>Metrics</a:t>
            </a:r>
            <a:endParaRPr b="0" lang="en-GB" sz="2000" strike="noStrike" u="none">
              <a:solidFill>
                <a:srgbClr val="000000"/>
              </a:solidFill>
              <a:effectLst/>
              <a:uFillTx/>
              <a:latin typeface="Arial"/>
            </a:endParaRPr>
          </a:p>
        </p:txBody>
      </p:sp>
    </p:spTree>
  </p:cSld>
  <mc:AlternateContent>
    <mc:Choice Requires="p14">
      <p:transition spd="slow" advTm="50000" p14:dur="2000"/>
    </mc:Choice>
    <mc:Fallback>
      <p:transition spd="slow" advTm="50000"/>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pic>
        <p:nvPicPr>
          <p:cNvPr id="354" name="Picture 1" descr=""/>
          <p:cNvPicPr/>
          <p:nvPr/>
        </p:nvPicPr>
        <p:blipFill>
          <a:blip r:embed="rId1"/>
          <a:stretch/>
        </p:blipFill>
        <p:spPr>
          <a:xfrm>
            <a:off x="1362960" y="389880"/>
            <a:ext cx="5944320" cy="4442400"/>
          </a:xfrm>
          <a:prstGeom prst="rect">
            <a:avLst/>
          </a:prstGeom>
          <a:noFill/>
          <a:ln w="0">
            <a:noFill/>
          </a:ln>
        </p:spPr>
      </p:pic>
      <p:sp>
        <p:nvSpPr>
          <p:cNvPr id="355" name="TextBox 2"/>
          <p:cNvSpPr/>
          <p:nvPr/>
        </p:nvSpPr>
        <p:spPr>
          <a:xfrm>
            <a:off x="1362960" y="3710880"/>
            <a:ext cx="6509160" cy="52272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2800" strike="noStrike" u="none">
                <a:solidFill>
                  <a:srgbClr val="0070c0"/>
                </a:solidFill>
                <a:effectLst/>
                <a:uFillTx/>
                <a:latin typeface="Felt Tip Roman"/>
                <a:ea typeface="Felt Tip Roman"/>
              </a:rPr>
              <a:t>What Next? Performance and integration</a:t>
            </a:r>
            <a:endParaRPr b="0" lang="en-GB" sz="28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6" name="PlaceHolder 1"/>
          <p:cNvSpPr>
            <a:spLocks noGrp="1"/>
          </p:cNvSpPr>
          <p:nvPr>
            <p:ph type="title"/>
          </p:nvPr>
        </p:nvSpPr>
        <p:spPr>
          <a:xfrm>
            <a:off x="525960" y="425880"/>
            <a:ext cx="8229240" cy="294120"/>
          </a:xfrm>
          <a:prstGeom prst="rect">
            <a:avLst/>
          </a:prstGeom>
          <a:noFill/>
          <a:ln w="0">
            <a:noFill/>
          </a:ln>
        </p:spPr>
        <p:txBody>
          <a:bodyPr lIns="57240" rIns="57240" tIns="57240" bIns="57240" anchor="ctr">
            <a:noAutofit/>
          </a:bodyPr>
          <a:p>
            <a:pPr indent="0">
              <a:lnSpc>
                <a:spcPct val="85000"/>
              </a:lnSpc>
              <a:buNone/>
              <a:tabLst>
                <a:tab algn="l" pos="0"/>
              </a:tabLst>
            </a:pPr>
            <a:r>
              <a:rPr b="1" lang="en" sz="2300" strike="noStrike" u="none">
                <a:solidFill>
                  <a:schemeClr val="dk1"/>
                </a:solidFill>
                <a:effectLst/>
                <a:uFillTx/>
                <a:latin typeface="Calibri"/>
                <a:ea typeface="Calibri"/>
              </a:rPr>
              <a:t>Summary</a:t>
            </a:r>
            <a:endParaRPr b="0" lang="en-GB" sz="2300" strike="noStrike" u="none">
              <a:solidFill>
                <a:srgbClr val="000000"/>
              </a:solidFill>
              <a:effectLst/>
              <a:uFillTx/>
              <a:latin typeface="Arial"/>
            </a:endParaRPr>
          </a:p>
        </p:txBody>
      </p:sp>
      <p:sp>
        <p:nvSpPr>
          <p:cNvPr id="357" name="PlaceHolder 2"/>
          <p:cNvSpPr>
            <a:spLocks noGrp="1"/>
          </p:cNvSpPr>
          <p:nvPr>
            <p:ph/>
          </p:nvPr>
        </p:nvSpPr>
        <p:spPr>
          <a:xfrm>
            <a:off x="525960" y="1095480"/>
            <a:ext cx="8229240" cy="2750400"/>
          </a:xfrm>
          <a:prstGeom prst="rect">
            <a:avLst/>
          </a:prstGeom>
          <a:noFill/>
          <a:ln w="0">
            <a:noFill/>
          </a:ln>
        </p:spPr>
        <p:txBody>
          <a:bodyPr lIns="57240" rIns="57240" tIns="57240" bIns="57240" anchor="t">
            <a:noAutofit/>
          </a:bodyPr>
          <a:p>
            <a:pPr marL="254160" indent="-247680">
              <a:lnSpc>
                <a:spcPct val="150000"/>
              </a:lnSpc>
              <a:buClr>
                <a:srgbClr val="3fae2a"/>
              </a:buClr>
              <a:buSzPct val="72000"/>
              <a:buFont typeface="Noto Sans Symbols"/>
              <a:buChar char="⬢"/>
            </a:pPr>
            <a:r>
              <a:rPr b="0" lang="en-US" sz="2000" strike="noStrike" u="none">
                <a:solidFill>
                  <a:schemeClr val="dk1"/>
                </a:solidFill>
                <a:effectLst/>
                <a:uFillTx/>
                <a:latin typeface="Calibri"/>
                <a:ea typeface="Calibri"/>
              </a:rPr>
              <a:t>Object Stores look just like any other URL</a:t>
            </a:r>
            <a:endParaRPr b="0" lang="en-GB" sz="2000" strike="noStrike" u="none">
              <a:solidFill>
                <a:srgbClr val="000000"/>
              </a:solidFill>
              <a:effectLst/>
              <a:uFillTx/>
              <a:latin typeface="Arial"/>
            </a:endParaRPr>
          </a:p>
          <a:p>
            <a:pPr marL="254160" indent="-247680">
              <a:lnSpc>
                <a:spcPct val="150000"/>
              </a:lnSpc>
              <a:buClr>
                <a:srgbClr val="3fae2a"/>
              </a:buClr>
              <a:buSzPct val="72000"/>
              <a:buFont typeface="Noto Sans Symbols"/>
              <a:buChar char="⬢"/>
            </a:pPr>
            <a:r>
              <a:rPr b="0" lang="en-US" sz="2000" strike="noStrike" u="none">
                <a:solidFill>
                  <a:schemeClr val="dk1"/>
                </a:solidFill>
                <a:effectLst/>
                <a:uFillTx/>
                <a:latin typeface="Calibri"/>
                <a:ea typeface="Calibri"/>
              </a:rPr>
              <a:t>…but do need classpath and configuration</a:t>
            </a:r>
            <a:endParaRPr b="0" lang="en-GB" sz="2000" strike="noStrike" u="none">
              <a:solidFill>
                <a:srgbClr val="000000"/>
              </a:solidFill>
              <a:effectLst/>
              <a:uFillTx/>
              <a:latin typeface="Arial"/>
            </a:endParaRPr>
          </a:p>
          <a:p>
            <a:pPr marL="254160" indent="-247680">
              <a:lnSpc>
                <a:spcPct val="150000"/>
              </a:lnSpc>
              <a:buClr>
                <a:srgbClr val="3fae2a"/>
              </a:buClr>
              <a:buSzPct val="72000"/>
              <a:buFont typeface="Noto Sans Symbols"/>
              <a:buChar char="⬢"/>
            </a:pPr>
            <a:r>
              <a:rPr b="0" lang="en-US" sz="2000" strike="noStrike" u="none">
                <a:solidFill>
                  <a:schemeClr val="dk1"/>
                </a:solidFill>
                <a:effectLst/>
                <a:uFillTx/>
                <a:latin typeface="Calibri"/>
                <a:ea typeface="Calibri"/>
              </a:rPr>
              <a:t>Issues: performance, commitment</a:t>
            </a:r>
            <a:endParaRPr b="0" lang="en-GB" sz="2000" strike="noStrike" u="none">
              <a:solidFill>
                <a:srgbClr val="000000"/>
              </a:solidFill>
              <a:effectLst/>
              <a:uFillTx/>
              <a:latin typeface="Arial"/>
            </a:endParaRPr>
          </a:p>
          <a:p>
            <a:pPr marL="254160" indent="-247680">
              <a:lnSpc>
                <a:spcPct val="150000"/>
              </a:lnSpc>
              <a:buClr>
                <a:srgbClr val="3fae2a"/>
              </a:buClr>
              <a:buSzPct val="72000"/>
              <a:buFont typeface="Noto Sans Symbols"/>
              <a:buChar char="⬢"/>
            </a:pPr>
            <a:r>
              <a:rPr b="0" i="1" lang="en-US" sz="2000" strike="noStrike" u="none">
                <a:solidFill>
                  <a:schemeClr val="dk1"/>
                </a:solidFill>
                <a:effectLst/>
                <a:uFillTx/>
                <a:latin typeface="Calibri"/>
                <a:ea typeface="Calibri"/>
              </a:rPr>
              <a:t>Use Hadoop 2.7+ JARs</a:t>
            </a:r>
            <a:endParaRPr b="0" lang="en-GB" sz="2000" strike="noStrike" u="none">
              <a:solidFill>
                <a:srgbClr val="000000"/>
              </a:solidFill>
              <a:effectLst/>
              <a:uFillTx/>
              <a:latin typeface="Arial"/>
            </a:endParaRPr>
          </a:p>
          <a:p>
            <a:pPr marL="254160" indent="-247680">
              <a:lnSpc>
                <a:spcPct val="150000"/>
              </a:lnSpc>
              <a:buClr>
                <a:srgbClr val="3fae2a"/>
              </a:buClr>
              <a:buSzPct val="72000"/>
              <a:buFont typeface="Noto Sans Symbols"/>
              <a:buChar char="⬢"/>
            </a:pPr>
            <a:r>
              <a:rPr b="0" i="1" lang="en-US" sz="2000" strike="noStrike" u="none">
                <a:solidFill>
                  <a:schemeClr val="dk1"/>
                </a:solidFill>
                <a:effectLst/>
                <a:uFillTx/>
                <a:latin typeface="Calibri"/>
                <a:ea typeface="Calibri"/>
              </a:rPr>
              <a:t>Tune to reduce I/O</a:t>
            </a:r>
            <a:endParaRPr b="0" lang="en-GB" sz="2000" strike="noStrike" u="none">
              <a:solidFill>
                <a:srgbClr val="000000"/>
              </a:solidFill>
              <a:effectLst/>
              <a:uFillTx/>
              <a:latin typeface="Arial"/>
            </a:endParaRPr>
          </a:p>
          <a:p>
            <a:pPr marL="254160" indent="-247680">
              <a:lnSpc>
                <a:spcPct val="150000"/>
              </a:lnSpc>
              <a:buClr>
                <a:srgbClr val="3fae2a"/>
              </a:buClr>
              <a:buSzPct val="72000"/>
              <a:buFont typeface="Noto Sans Symbols"/>
              <a:buChar char="⬢"/>
            </a:pPr>
            <a:r>
              <a:rPr b="0" i="1" lang="en-US" sz="2000" strike="noStrike" u="none">
                <a:solidFill>
                  <a:schemeClr val="dk1"/>
                </a:solidFill>
                <a:effectLst/>
                <a:uFillTx/>
                <a:latin typeface="Calibri"/>
                <a:ea typeface="Calibri"/>
              </a:rPr>
              <a:t>Keep those credentials secret!</a:t>
            </a:r>
            <a:endParaRPr b="0" lang="en-GB" sz="2000" strike="noStrike" u="none">
              <a:solidFill>
                <a:srgbClr val="000000"/>
              </a:solidFill>
              <a:effectLst/>
              <a:uFillTx/>
              <a:latin typeface="Arial"/>
            </a:endParaRPr>
          </a:p>
          <a:p>
            <a:pPr marL="254160" indent="-247680">
              <a:lnSpc>
                <a:spcPct val="90000"/>
              </a:lnSpc>
              <a:buNone/>
              <a:tabLst>
                <a:tab algn="l" pos="0"/>
              </a:tabLst>
            </a:pPr>
            <a:endParaRPr b="0" lang="en-GB" sz="2000" strike="noStrike" u="none">
              <a:solidFill>
                <a:srgbClr val="000000"/>
              </a:solidFill>
              <a:effectLst/>
              <a:uFillTx/>
              <a:latin typeface="Arial"/>
            </a:endParaRPr>
          </a:p>
        </p:txBody>
      </p:sp>
    </p:spTree>
  </p:cSld>
  <mc:AlternateContent>
    <mc:Choice Requires="p14">
      <p:transition spd="slow" advTm="53000" p14:dur="2000"/>
    </mc:Choice>
    <mc:Fallback>
      <p:transition spd="slow" advTm="53000"/>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MasterSp="0">
  <p:cSld>
    <p:bg>
      <p:bgPr>
        <a:solidFill>
          <a:schemeClr val="lt1"/>
        </a:solidFill>
      </p:bgPr>
    </p:bg>
    <p:spTree>
      <p:nvGrpSpPr>
        <p:cNvPr id="1" name=""/>
        <p:cNvGrpSpPr/>
        <p:nvPr/>
      </p:nvGrpSpPr>
      <p:grpSpPr>
        <a:xfrm>
          <a:off x="0" y="0"/>
          <a:ext cx="0" cy="0"/>
          <a:chOff x="0" y="0"/>
          <a:chExt cx="0" cy="0"/>
        </a:xfrm>
      </p:grpSpPr>
      <p:pic>
        <p:nvPicPr>
          <p:cNvPr id="358" name="Picture 1" descr=""/>
          <p:cNvPicPr/>
          <p:nvPr/>
        </p:nvPicPr>
        <p:blipFill>
          <a:blip r:embed="rId1"/>
          <a:stretch/>
        </p:blipFill>
        <p:spPr>
          <a:xfrm>
            <a:off x="0" y="635040"/>
            <a:ext cx="9143640" cy="4104000"/>
          </a:xfrm>
          <a:prstGeom prst="rect">
            <a:avLst/>
          </a:prstGeom>
          <a:noFill/>
          <a:ln w="0">
            <a:noFill/>
          </a:ln>
        </p:spPr>
      </p:pic>
    </p:spTree>
  </p:cSld>
  <mc:AlternateContent>
    <mc:Choice Requires="p14">
      <p:transition spd="slow" advTm="37000" p14:dur="2000"/>
    </mc:Choice>
    <mc:Fallback>
      <p:transition spd="slow" advTm="37000"/>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9" name="PlaceHolder 1"/>
          <p:cNvSpPr>
            <a:spLocks noGrp="1"/>
          </p:cNvSpPr>
          <p:nvPr>
            <p:ph type="title"/>
          </p:nvPr>
        </p:nvSpPr>
        <p:spPr>
          <a:xfrm>
            <a:off x="525960" y="1811520"/>
            <a:ext cx="4777560" cy="980640"/>
          </a:xfrm>
          <a:prstGeom prst="rect">
            <a:avLst/>
          </a:prstGeom>
          <a:noFill/>
          <a:ln w="0">
            <a:noFill/>
          </a:ln>
        </p:spPr>
        <p:txBody>
          <a:bodyPr lIns="57240" rIns="57240" tIns="57240" bIns="57240" anchor="b">
            <a:noAutofit/>
          </a:bodyPr>
          <a:p>
            <a:pPr indent="0">
              <a:lnSpc>
                <a:spcPct val="85000"/>
              </a:lnSpc>
              <a:buNone/>
              <a:tabLst>
                <a:tab algn="l" pos="0"/>
              </a:tabLst>
            </a:pPr>
            <a:r>
              <a:rPr b="1" lang="en" sz="3800" strike="noStrike" u="none">
                <a:solidFill>
                  <a:schemeClr val="dk2"/>
                </a:solidFill>
                <a:effectLst/>
                <a:uFillTx/>
                <a:latin typeface="Calibri"/>
                <a:ea typeface="Calibri"/>
              </a:rPr>
              <a:t>Backup Slides</a:t>
            </a:r>
            <a:endParaRPr b="0" lang="en-GB" sz="3800" strike="noStrike" u="none">
              <a:solidFill>
                <a:srgbClr val="000000"/>
              </a:solidFill>
              <a:effectLst/>
              <a:uFillTx/>
              <a:latin typeface="Arial"/>
            </a:endParaRPr>
          </a:p>
        </p:txBody>
      </p:sp>
      <p:sp>
        <p:nvSpPr>
          <p:cNvPr id="360" name="PlaceHolder 2"/>
          <p:cNvSpPr>
            <a:spLocks noGrp="1"/>
          </p:cNvSpPr>
          <p:nvPr>
            <p:ph type="subTitle"/>
          </p:nvPr>
        </p:nvSpPr>
        <p:spPr>
          <a:xfrm>
            <a:off x="525960" y="2908800"/>
            <a:ext cx="4777560" cy="294120"/>
          </a:xfrm>
          <a:prstGeom prst="rect">
            <a:avLst/>
          </a:prstGeom>
          <a:noFill/>
          <a:ln w="0">
            <a:noFill/>
          </a:ln>
        </p:spPr>
        <p:txBody>
          <a:bodyPr lIns="57240" rIns="57240" tIns="57240" bIns="57240" anchor="t">
            <a:noAutofit/>
          </a:bodyPr>
          <a:p>
            <a:pPr indent="0" algn="ctr">
              <a:buNone/>
            </a:pPr>
            <a:endParaRPr b="1" lang="en-GB" sz="2300" strike="noStrike" u="none">
              <a:solidFill>
                <a:schemeClr val="lt2"/>
              </a:solidFill>
              <a:effectLst/>
              <a:uFillTx/>
              <a:latin typeface="Calibri"/>
              <a:ea typeface="Calibri"/>
            </a:endParaRPr>
          </a:p>
        </p:txBody>
      </p:sp>
      <p:sp>
        <p:nvSpPr>
          <p:cNvPr id="361" name="PlaceHolder 3"/>
          <p:cNvSpPr>
            <a:spLocks noGrp="1"/>
          </p:cNvSpPr>
          <p:nvPr>
            <p:ph/>
          </p:nvPr>
        </p:nvSpPr>
        <p:spPr>
          <a:xfrm>
            <a:off x="525960" y="3280320"/>
            <a:ext cx="4777560" cy="294120"/>
          </a:xfrm>
          <a:prstGeom prst="rect">
            <a:avLst/>
          </a:prstGeom>
          <a:noFill/>
          <a:ln w="0">
            <a:noFill/>
          </a:ln>
        </p:spPr>
        <p:txBody>
          <a:bodyPr lIns="57240" rIns="57240" tIns="57240" bIns="57240" anchor="t">
            <a:noAutofit/>
          </a:bodyPr>
          <a:p>
            <a:pPr indent="0">
              <a:spcBef>
                <a:spcPts val="1417"/>
              </a:spcBef>
              <a:buNone/>
            </a:pPr>
            <a:endParaRPr b="0" lang="en-GB" sz="2300" strike="noStrike" u="none">
              <a:solidFill>
                <a:schemeClr val="dk2"/>
              </a:solidFill>
              <a:effectLst/>
              <a:uFillTx/>
              <a:latin typeface="Calibri"/>
              <a:ea typeface="Calibri"/>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2"/>
        </a:solidFill>
      </p:bgPr>
    </p:bg>
    <p:spTree>
      <p:nvGrpSpPr>
        <p:cNvPr id="1" name=""/>
        <p:cNvGrpSpPr/>
        <p:nvPr/>
      </p:nvGrpSpPr>
      <p:grpSpPr>
        <a:xfrm>
          <a:off x="0" y="0"/>
          <a:ext cx="0" cy="0"/>
          <a:chOff x="0" y="0"/>
          <a:chExt cx="0" cy="0"/>
        </a:xfrm>
      </p:grpSpPr>
      <p:pic>
        <p:nvPicPr>
          <p:cNvPr id="153" name="Picture 5" descr=""/>
          <p:cNvPicPr/>
          <p:nvPr/>
        </p:nvPicPr>
        <p:blipFill>
          <a:blip r:embed="rId1"/>
          <a:stretch/>
        </p:blipFill>
        <p:spPr>
          <a:xfrm>
            <a:off x="4394880" y="4079520"/>
            <a:ext cx="1107000" cy="791280"/>
          </a:xfrm>
          <a:prstGeom prst="rect">
            <a:avLst/>
          </a:prstGeom>
          <a:noFill/>
          <a:ln w="0">
            <a:noFill/>
          </a:ln>
        </p:spPr>
      </p:pic>
      <p:grpSp>
        <p:nvGrpSpPr>
          <p:cNvPr id="154" name="Group 49"/>
          <p:cNvGrpSpPr/>
          <p:nvPr/>
        </p:nvGrpSpPr>
        <p:grpSpPr>
          <a:xfrm>
            <a:off x="6813000" y="1966320"/>
            <a:ext cx="1312920" cy="1276560"/>
            <a:chOff x="6813000" y="1966320"/>
            <a:chExt cx="1312920" cy="1276560"/>
          </a:xfrm>
        </p:grpSpPr>
        <p:pic>
          <p:nvPicPr>
            <p:cNvPr id="155" name="Picture 8" descr=""/>
            <p:cNvPicPr/>
            <p:nvPr/>
          </p:nvPicPr>
          <p:blipFill>
            <a:blip r:embed="rId2"/>
            <a:stretch/>
          </p:blipFill>
          <p:spPr>
            <a:xfrm>
              <a:off x="7160760" y="1966320"/>
              <a:ext cx="617400" cy="740880"/>
            </a:xfrm>
            <a:prstGeom prst="rect">
              <a:avLst/>
            </a:prstGeom>
            <a:noFill/>
            <a:ln w="0">
              <a:noFill/>
            </a:ln>
          </p:spPr>
        </p:pic>
        <p:sp>
          <p:nvSpPr>
            <p:cNvPr id="156" name="Rectangle 9"/>
            <p:cNvSpPr/>
            <p:nvPr/>
          </p:nvSpPr>
          <p:spPr>
            <a:xfrm>
              <a:off x="6813000" y="2843280"/>
              <a:ext cx="1312920" cy="39960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en-US" sz="2000" strike="noStrike" u="none">
                  <a:solidFill>
                    <a:srgbClr val="000000"/>
                  </a:solidFill>
                  <a:effectLst/>
                  <a:uFillTx/>
                  <a:latin typeface="Consolas"/>
                  <a:ea typeface="Consolas"/>
                </a:rPr>
                <a:t>datasets</a:t>
              </a:r>
              <a:endParaRPr b="0" lang="en-GB" sz="2000" strike="noStrike" u="none">
                <a:solidFill>
                  <a:srgbClr val="000000"/>
                </a:solidFill>
                <a:effectLst/>
                <a:uFillTx/>
                <a:latin typeface="Arial"/>
              </a:endParaRPr>
            </a:p>
          </p:txBody>
        </p:sp>
      </p:grpSp>
      <p:pic>
        <p:nvPicPr>
          <p:cNvPr id="157" name="Picture 14" descr=""/>
          <p:cNvPicPr/>
          <p:nvPr/>
        </p:nvPicPr>
        <p:blipFill>
          <a:blip r:embed="rId3"/>
          <a:stretch/>
        </p:blipFill>
        <p:spPr>
          <a:xfrm>
            <a:off x="4038840" y="1780560"/>
            <a:ext cx="1831680" cy="974160"/>
          </a:xfrm>
          <a:prstGeom prst="rect">
            <a:avLst/>
          </a:prstGeom>
          <a:noFill/>
          <a:ln w="0">
            <a:noFill/>
          </a:ln>
        </p:spPr>
      </p:pic>
      <p:pic>
        <p:nvPicPr>
          <p:cNvPr id="158" name="Picture 17" descr=""/>
          <p:cNvPicPr/>
          <p:nvPr/>
        </p:nvPicPr>
        <p:blipFill>
          <a:blip r:embed="rId4"/>
          <a:stretch/>
        </p:blipFill>
        <p:spPr>
          <a:xfrm>
            <a:off x="3994920" y="3403440"/>
            <a:ext cx="544320" cy="574560"/>
          </a:xfrm>
          <a:prstGeom prst="rect">
            <a:avLst/>
          </a:prstGeom>
          <a:noFill/>
          <a:ln w="0">
            <a:noFill/>
          </a:ln>
        </p:spPr>
      </p:pic>
      <p:pic>
        <p:nvPicPr>
          <p:cNvPr id="159" name="Picture 18" descr=""/>
          <p:cNvPicPr/>
          <p:nvPr/>
        </p:nvPicPr>
        <p:blipFill>
          <a:blip r:embed="rId5"/>
          <a:stretch/>
        </p:blipFill>
        <p:spPr>
          <a:xfrm>
            <a:off x="4646160" y="3403440"/>
            <a:ext cx="544320" cy="574560"/>
          </a:xfrm>
          <a:prstGeom prst="rect">
            <a:avLst/>
          </a:prstGeom>
          <a:noFill/>
          <a:ln w="0">
            <a:noFill/>
          </a:ln>
        </p:spPr>
      </p:pic>
      <p:pic>
        <p:nvPicPr>
          <p:cNvPr id="160" name="Picture 19" descr=""/>
          <p:cNvPicPr/>
          <p:nvPr/>
        </p:nvPicPr>
        <p:blipFill>
          <a:blip r:embed="rId6"/>
          <a:stretch/>
        </p:blipFill>
        <p:spPr>
          <a:xfrm>
            <a:off x="5297400" y="3403440"/>
            <a:ext cx="544320" cy="574560"/>
          </a:xfrm>
          <a:prstGeom prst="rect">
            <a:avLst/>
          </a:prstGeom>
          <a:noFill/>
          <a:ln w="0">
            <a:noFill/>
          </a:ln>
        </p:spPr>
      </p:pic>
      <p:grpSp>
        <p:nvGrpSpPr>
          <p:cNvPr id="161" name="Group 53"/>
          <p:cNvGrpSpPr/>
          <p:nvPr/>
        </p:nvGrpSpPr>
        <p:grpSpPr>
          <a:xfrm>
            <a:off x="4298400" y="207720"/>
            <a:ext cx="1312920" cy="1276560"/>
            <a:chOff x="4298400" y="207720"/>
            <a:chExt cx="1312920" cy="1276560"/>
          </a:xfrm>
        </p:grpSpPr>
        <p:pic>
          <p:nvPicPr>
            <p:cNvPr id="162" name="Picture 54" descr=""/>
            <p:cNvPicPr/>
            <p:nvPr/>
          </p:nvPicPr>
          <p:blipFill>
            <a:blip r:embed="rId7"/>
            <a:stretch/>
          </p:blipFill>
          <p:spPr>
            <a:xfrm>
              <a:off x="4646160" y="207720"/>
              <a:ext cx="617400" cy="740880"/>
            </a:xfrm>
            <a:prstGeom prst="rect">
              <a:avLst/>
            </a:prstGeom>
            <a:noFill/>
            <a:ln w="0">
              <a:noFill/>
            </a:ln>
          </p:spPr>
        </p:pic>
        <p:sp>
          <p:nvSpPr>
            <p:cNvPr id="163" name="Rectangle 55"/>
            <p:cNvSpPr/>
            <p:nvPr/>
          </p:nvSpPr>
          <p:spPr>
            <a:xfrm>
              <a:off x="4298400" y="1084680"/>
              <a:ext cx="1312920" cy="39960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en-US" sz="2000" strike="noStrike" u="none">
                  <a:solidFill>
                    <a:srgbClr val="000000"/>
                  </a:solidFill>
                  <a:effectLst/>
                  <a:uFillTx/>
                  <a:latin typeface="Consolas"/>
                  <a:ea typeface="Consolas"/>
                </a:rPr>
                <a:t>external</a:t>
              </a:r>
              <a:endParaRPr b="0" lang="en-GB" sz="2000" strike="noStrike" u="none">
                <a:solidFill>
                  <a:srgbClr val="000000"/>
                </a:solidFill>
                <a:effectLst/>
                <a:uFillTx/>
                <a:latin typeface="Arial"/>
              </a:endParaRPr>
            </a:p>
          </p:txBody>
        </p:sp>
      </p:grpSp>
      <p:cxnSp>
        <p:nvCxnSpPr>
          <p:cNvPr id="164" name="Straight Arrow Connector 57"/>
          <p:cNvCxnSpPr/>
          <p:nvPr/>
        </p:nvCxnSpPr>
        <p:spPr>
          <a:xfrm>
            <a:off x="4918320" y="1484640"/>
            <a:ext cx="360" cy="421200"/>
          </a:xfrm>
          <a:prstGeom prst="straightConnector1">
            <a:avLst/>
          </a:prstGeom>
          <a:ln w="38100">
            <a:solidFill>
              <a:srgbClr val="3db5e6">
                <a:lumMod val="50000"/>
              </a:srgbClr>
            </a:solidFill>
            <a:round/>
            <a:tailEnd len="med" type="triangle" w="med"/>
          </a:ln>
        </p:spPr>
      </p:cxnSp>
      <p:cxnSp>
        <p:nvCxnSpPr>
          <p:cNvPr id="165" name="Straight Arrow Connector 64"/>
          <p:cNvCxnSpPr/>
          <p:nvPr/>
        </p:nvCxnSpPr>
        <p:spPr>
          <a:xfrm>
            <a:off x="5870880" y="2361240"/>
            <a:ext cx="1114560" cy="360"/>
          </a:xfrm>
          <a:prstGeom prst="straightConnector1">
            <a:avLst/>
          </a:prstGeom>
          <a:ln w="38100">
            <a:solidFill>
              <a:srgbClr val="3db5e6">
                <a:lumMod val="50000"/>
              </a:srgbClr>
            </a:solidFill>
            <a:round/>
            <a:headEnd len="med" type="triangle" w="med"/>
            <a:tailEnd len="med" type="triangle" w="med"/>
          </a:ln>
        </p:spPr>
      </p:cxnSp>
      <p:cxnSp>
        <p:nvCxnSpPr>
          <p:cNvPr id="166" name="Straight Arrow Connector 67"/>
          <p:cNvCxnSpPr/>
          <p:nvPr/>
        </p:nvCxnSpPr>
        <p:spPr>
          <a:xfrm>
            <a:off x="4918320" y="2743920"/>
            <a:ext cx="360" cy="599040"/>
          </a:xfrm>
          <a:prstGeom prst="straightConnector1">
            <a:avLst/>
          </a:prstGeom>
          <a:ln w="38100">
            <a:solidFill>
              <a:srgbClr val="3db5e6">
                <a:lumMod val="50000"/>
              </a:srgbClr>
            </a:solidFill>
            <a:round/>
            <a:headEnd len="med" type="triangle" w="med"/>
            <a:tailEnd len="med" type="triangle" w="med"/>
          </a:ln>
        </p:spPr>
      </p:cxnSp>
      <p:sp>
        <p:nvSpPr>
          <p:cNvPr id="167" name="PlaceHolder 1"/>
          <p:cNvSpPr>
            <a:spLocks noGrp="1"/>
          </p:cNvSpPr>
          <p:nvPr>
            <p:ph type="title"/>
          </p:nvPr>
        </p:nvSpPr>
        <p:spPr>
          <a:xfrm>
            <a:off x="704520" y="425880"/>
            <a:ext cx="7421040" cy="294120"/>
          </a:xfrm>
          <a:prstGeom prst="rect">
            <a:avLst/>
          </a:prstGeom>
          <a:noFill/>
          <a:ln w="0">
            <a:noFill/>
          </a:ln>
        </p:spPr>
        <p:txBody>
          <a:bodyPr lIns="57240" rIns="57240" tIns="57240" bIns="57240" anchor="ctr">
            <a:noAutofit/>
          </a:bodyPr>
          <a:p>
            <a:pPr indent="0">
              <a:lnSpc>
                <a:spcPct val="85000"/>
              </a:lnSpc>
              <a:buNone/>
              <a:tabLst>
                <a:tab algn="l" pos="0"/>
              </a:tabLst>
            </a:pPr>
            <a:r>
              <a:rPr b="1" lang="en-US" sz="2300" strike="noStrike" u="none">
                <a:solidFill>
                  <a:schemeClr val="dk1"/>
                </a:solidFill>
                <a:effectLst/>
                <a:uFillTx/>
                <a:latin typeface="Calibri"/>
                <a:ea typeface="Calibri"/>
              </a:rPr>
              <a:t>Notebooks</a:t>
            </a:r>
            <a:endParaRPr b="0" lang="en-GB" sz="2300" strike="noStrike" u="none">
              <a:solidFill>
                <a:srgbClr val="000000"/>
              </a:solidFill>
              <a:effectLst/>
              <a:uFillTx/>
              <a:latin typeface="Arial"/>
            </a:endParaRPr>
          </a:p>
        </p:txBody>
      </p:sp>
      <p:pic>
        <p:nvPicPr>
          <p:cNvPr id="168" name="Picture 2" descr=""/>
          <p:cNvPicPr/>
          <p:nvPr/>
        </p:nvPicPr>
        <p:blipFill>
          <a:blip r:embed="rId8"/>
          <a:stretch/>
        </p:blipFill>
        <p:spPr>
          <a:xfrm>
            <a:off x="984960" y="776880"/>
            <a:ext cx="1778760" cy="1415520"/>
          </a:xfrm>
          <a:prstGeom prst="rect">
            <a:avLst/>
          </a:prstGeom>
          <a:noFill/>
          <a:ln w="0">
            <a:noFill/>
          </a:ln>
        </p:spPr>
      </p:pic>
      <p:pic>
        <p:nvPicPr>
          <p:cNvPr id="169" name="Picture 3" descr=""/>
          <p:cNvPicPr/>
          <p:nvPr/>
        </p:nvPicPr>
        <p:blipFill>
          <a:blip r:embed="rId9"/>
          <a:stretch/>
        </p:blipFill>
        <p:spPr>
          <a:xfrm>
            <a:off x="963360" y="2536560"/>
            <a:ext cx="1473480" cy="1473480"/>
          </a:xfrm>
          <a:prstGeom prst="rect">
            <a:avLst/>
          </a:prstGeom>
          <a:noFill/>
          <a:ln w="0">
            <a:noFill/>
          </a:ln>
        </p:spPr>
      </p:pic>
      <p:cxnSp>
        <p:nvCxnSpPr>
          <p:cNvPr id="170" name="Straight Arrow Connector 29"/>
          <p:cNvCxnSpPr>
            <a:stCxn id="168" idx="3"/>
          </p:cNvCxnSpPr>
          <p:nvPr/>
        </p:nvCxnSpPr>
        <p:spPr>
          <a:xfrm>
            <a:off x="2763720" y="1484640"/>
            <a:ext cx="1129680" cy="835560"/>
          </a:xfrm>
          <a:prstGeom prst="straightConnector1">
            <a:avLst/>
          </a:prstGeom>
          <a:ln w="38100">
            <a:solidFill>
              <a:srgbClr val="3db5e6">
                <a:lumMod val="50000"/>
              </a:srgbClr>
            </a:solidFill>
            <a:round/>
            <a:headEnd len="med" type="triangle" w="med"/>
            <a:tailEnd len="med" type="triangle" w="med"/>
          </a:ln>
        </p:spPr>
      </p:cxnSp>
      <p:cxnSp>
        <p:nvCxnSpPr>
          <p:cNvPr id="171" name="Straight Arrow Connector 34"/>
          <p:cNvCxnSpPr>
            <a:stCxn id="169" idx="3"/>
          </p:cNvCxnSpPr>
          <p:nvPr/>
        </p:nvCxnSpPr>
        <p:spPr>
          <a:xfrm flipV="1">
            <a:off x="2436840" y="2571840"/>
            <a:ext cx="1452960" cy="701640"/>
          </a:xfrm>
          <a:prstGeom prst="straightConnector1">
            <a:avLst/>
          </a:prstGeom>
          <a:ln w="38100">
            <a:solidFill>
              <a:srgbClr val="3db5e6">
                <a:lumMod val="50000"/>
              </a:srgbClr>
            </a:solidFill>
            <a:round/>
            <a:headEnd len="med" type="triangle" w="med"/>
            <a:tailEnd len="med" type="triangle" w="med"/>
          </a:ln>
        </p:spPr>
      </p:cxnSp>
      <p:pic>
        <p:nvPicPr>
          <p:cNvPr id="172" name="Picture 36" descr=""/>
          <p:cNvPicPr/>
          <p:nvPr/>
        </p:nvPicPr>
        <p:blipFill>
          <a:blip r:embed="rId10"/>
          <a:stretch/>
        </p:blipFill>
        <p:spPr>
          <a:xfrm>
            <a:off x="6603840" y="425880"/>
            <a:ext cx="1061640" cy="1061640"/>
          </a:xfrm>
          <a:prstGeom prst="rect">
            <a:avLst/>
          </a:prstGeom>
          <a:noFill/>
          <a:ln w="0">
            <a:noFill/>
          </a:ln>
        </p:spPr>
      </p:pic>
      <p:cxnSp>
        <p:nvCxnSpPr>
          <p:cNvPr id="173" name="Straight Arrow Connector 39"/>
          <p:cNvCxnSpPr/>
          <p:nvPr/>
        </p:nvCxnSpPr>
        <p:spPr>
          <a:xfrm flipV="1">
            <a:off x="6020280" y="1284480"/>
            <a:ext cx="583560" cy="531360"/>
          </a:xfrm>
          <a:prstGeom prst="straightConnector1">
            <a:avLst/>
          </a:prstGeom>
          <a:ln w="38100">
            <a:solidFill>
              <a:srgbClr val="3db5e6">
                <a:lumMod val="50000"/>
              </a:srgbClr>
            </a:solidFill>
            <a:round/>
            <a:headEnd len="med" type="triangle" w="med"/>
          </a:ln>
        </p:spPr>
      </p:cxnSp>
      <p:cxnSp>
        <p:nvCxnSpPr>
          <p:cNvPr id="174" name="Straight Arrow Connector 22"/>
          <p:cNvCxnSpPr/>
          <p:nvPr/>
        </p:nvCxnSpPr>
        <p:spPr>
          <a:xfrm>
            <a:off x="2210760" y="1965960"/>
            <a:ext cx="1046880" cy="1582920"/>
          </a:xfrm>
          <a:prstGeom prst="straightConnector1">
            <a:avLst/>
          </a:prstGeom>
          <a:ln w="38100">
            <a:solidFill>
              <a:srgbClr val="ffffff">
                <a:lumMod val="65000"/>
              </a:srgbClr>
            </a:solidFill>
            <a:prstDash val="dash"/>
            <a:round/>
            <a:headEnd len="med" type="triangle" w="med"/>
            <a:tailEnd len="med" type="triangle" w="med"/>
          </a:ln>
        </p:spPr>
      </p:cxnSp>
      <p:grpSp>
        <p:nvGrpSpPr>
          <p:cNvPr id="175" name="Group 24"/>
          <p:cNvGrpSpPr/>
          <p:nvPr/>
        </p:nvGrpSpPr>
        <p:grpSpPr>
          <a:xfrm>
            <a:off x="2769840" y="3639960"/>
            <a:ext cx="1171800" cy="1149480"/>
            <a:chOff x="2769840" y="3639960"/>
            <a:chExt cx="1171800" cy="1149480"/>
          </a:xfrm>
        </p:grpSpPr>
        <p:pic>
          <p:nvPicPr>
            <p:cNvPr id="176" name="Picture 25" descr=""/>
            <p:cNvPicPr/>
            <p:nvPr/>
          </p:nvPicPr>
          <p:blipFill>
            <a:blip r:embed="rId11"/>
            <a:stretch/>
          </p:blipFill>
          <p:spPr>
            <a:xfrm>
              <a:off x="3043440" y="3639960"/>
              <a:ext cx="617400" cy="740880"/>
            </a:xfrm>
            <a:prstGeom prst="rect">
              <a:avLst/>
            </a:prstGeom>
            <a:noFill/>
            <a:ln w="0">
              <a:noFill/>
            </a:ln>
          </p:spPr>
        </p:pic>
        <p:sp>
          <p:nvSpPr>
            <p:cNvPr id="177" name="Rectangle 26"/>
            <p:cNvSpPr/>
            <p:nvPr/>
          </p:nvSpPr>
          <p:spPr>
            <a:xfrm>
              <a:off x="2769840" y="4389840"/>
              <a:ext cx="1171800" cy="399600"/>
            </a:xfrm>
            <a:prstGeom prst="rect">
              <a:avLst/>
            </a:prstGeom>
            <a:noFill/>
            <a:ln w="0">
              <a:noFill/>
            </a:ln>
          </p:spPr>
          <p:style>
            <a:lnRef idx="0"/>
            <a:fillRef idx="0"/>
            <a:effectRef idx="0"/>
            <a:fontRef idx="minor"/>
          </p:style>
          <p:txBody>
            <a:bodyPr wrap="none" lIns="90000" rIns="90000" tIns="45000" bIns="45000" anchor="t">
              <a:spAutoFit/>
            </a:bodyPr>
            <a:p>
              <a:pPr algn="ctr">
                <a:lnSpc>
                  <a:spcPct val="100000"/>
                </a:lnSpc>
              </a:pPr>
              <a:r>
                <a:rPr b="0" lang="en-US" sz="2000" strike="noStrike" u="none">
                  <a:solidFill>
                    <a:srgbClr val="000000"/>
                  </a:solidFill>
                  <a:effectLst/>
                  <a:uFillTx/>
                  <a:latin typeface="Consolas"/>
                  <a:ea typeface="Consolas"/>
                </a:rPr>
                <a:t>library</a:t>
              </a:r>
              <a:endParaRPr b="0" lang="en-GB" sz="2000" strike="noStrike" u="none">
                <a:solidFill>
                  <a:srgbClr val="000000"/>
                </a:solidFill>
                <a:effectLst/>
                <a:uFillTx/>
                <a:latin typeface="Arial"/>
              </a:endParaRPr>
            </a:p>
          </p:txBody>
        </p:sp>
      </p:grpSp>
      <p:cxnSp>
        <p:nvCxnSpPr>
          <p:cNvPr id="178" name="Straight Arrow Connector 27"/>
          <p:cNvCxnSpPr/>
          <p:nvPr/>
        </p:nvCxnSpPr>
        <p:spPr>
          <a:xfrm>
            <a:off x="2135880" y="3690720"/>
            <a:ext cx="794880" cy="320040"/>
          </a:xfrm>
          <a:prstGeom prst="straightConnector1">
            <a:avLst/>
          </a:prstGeom>
          <a:ln w="38100">
            <a:solidFill>
              <a:srgbClr val="ffffff">
                <a:lumMod val="65000"/>
              </a:srgbClr>
            </a:solidFill>
            <a:prstDash val="dash"/>
            <a:round/>
            <a:headEnd len="med" type="triangle" w="med"/>
            <a:tailEnd len="med" type="triangle" w="med"/>
          </a:ln>
        </p:spPr>
      </p:cxnSp>
    </p:spTree>
  </p:cSld>
  <mc:AlternateContent>
    <mc:Choice Requires="p14">
      <p:transition spd="slow" advTm="0" p14:dur="2000"/>
    </mc:Choice>
    <mc:Fallback>
      <p:transition spd="slow" advTm="0"/>
    </mc:Fallback>
  </mc:AlternateContent>
  <p:timing>
    <p:tnLst>
      <p:par>
        <p:cTn id="19" dur="indefinite" restart="never" nodeType="tmRoot">
          <p:childTnLst>
            <p:seq>
              <p:cTn id="20" dur="indefinite" nodeType="mainSeq">
                <p:childTnLst>
                  <p:par>
                    <p:cTn id="21" fill="hold">
                      <p:stCondLst>
                        <p:cond delay="0"/>
                      </p:stCondLst>
                      <p:childTnLst>
                        <p:par>
                          <p:cTn id="22" fill="hold">
                            <p:stCondLst>
                              <p:cond delay="0"/>
                            </p:stCondLst>
                            <p:childTnLst>
                              <p:par>
                                <p:cTn id="23" nodeType="withEffect" fill="hold" presetClass="entr" presetID="1">
                                  <p:stCondLst>
                                    <p:cond delay="0"/>
                                  </p:stCondLst>
                                  <p:childTnLst>
                                    <p:set>
                                      <p:cBhvr>
                                        <p:cTn id="24" dur="1" fill="hold">
                                          <p:stCondLst>
                                            <p:cond delay="0"/>
                                          </p:stCondLst>
                                        </p:cTn>
                                        <p:tgtEl>
                                          <p:spTgt spid="164"/>
                                        </p:tgtEl>
                                        <p:attrNameLst>
                                          <p:attrName>style.visibility</p:attrName>
                                        </p:attrNameLst>
                                      </p:cBhvr>
                                      <p:to>
                                        <p:strVal val="visible"/>
                                      </p:to>
                                    </p:set>
                                  </p:childTnLst>
                                </p:cTn>
                              </p:par>
                              <p:par>
                                <p:cTn id="25" nodeType="withEffect" fill="hold" presetClass="entr" presetID="1">
                                  <p:stCondLst>
                                    <p:cond delay="0"/>
                                  </p:stCondLst>
                                  <p:childTnLst>
                                    <p:set>
                                      <p:cBhvr>
                                        <p:cTn id="26" dur="1" fill="hold">
                                          <p:stCondLst>
                                            <p:cond delay="0"/>
                                          </p:stCondLst>
                                        </p:cTn>
                                        <p:tgtEl>
                                          <p:spTgt spid="165"/>
                                        </p:tgtEl>
                                        <p:attrNameLst>
                                          <p:attrName>style.visibility</p:attrName>
                                        </p:attrNameLst>
                                      </p:cBhvr>
                                      <p:to>
                                        <p:strVal val="visible"/>
                                      </p:to>
                                    </p:set>
                                  </p:childTnLst>
                                </p:cTn>
                              </p:par>
                              <p:par>
                                <p:cTn id="27" nodeType="withEffect" fill="hold" presetClass="entr" presetID="1">
                                  <p:stCondLst>
                                    <p:cond delay="0"/>
                                  </p:stCondLst>
                                  <p:childTnLst>
                                    <p:set>
                                      <p:cBhvr>
                                        <p:cTn id="28" dur="1" fill="hold">
                                          <p:stCondLst>
                                            <p:cond delay="0"/>
                                          </p:stCondLst>
                                        </p:cTn>
                                        <p:tgtEl>
                                          <p:spTgt spid="166"/>
                                        </p:tgtEl>
                                        <p:attrNameLst>
                                          <p:attrName>style.visibility</p:attrName>
                                        </p:attrNameLst>
                                      </p:cBhvr>
                                      <p:to>
                                        <p:strVal val="visible"/>
                                      </p:to>
                                    </p:set>
                                  </p:childTnLst>
                                </p:cTn>
                              </p:par>
                              <p:par>
                                <p:cTn id="29" nodeType="withEffect" fill="hold" presetClass="entr" presetID="1">
                                  <p:stCondLst>
                                    <p:cond delay="0"/>
                                  </p:stCondLst>
                                  <p:childTnLst>
                                    <p:set>
                                      <p:cBhvr>
                                        <p:cTn id="30" dur="1" fill="hold">
                                          <p:stCondLst>
                                            <p:cond delay="0"/>
                                          </p:stCondLst>
                                        </p:cTn>
                                        <p:tgtEl>
                                          <p:spTgt spid="170"/>
                                        </p:tgtEl>
                                        <p:attrNameLst>
                                          <p:attrName>style.visibility</p:attrName>
                                        </p:attrNameLst>
                                      </p:cBhvr>
                                      <p:to>
                                        <p:strVal val="visible"/>
                                      </p:to>
                                    </p:set>
                                  </p:childTnLst>
                                </p:cTn>
                              </p:par>
                              <p:par>
                                <p:cTn id="31" nodeType="withEffect" fill="hold" presetClass="entr" presetID="1">
                                  <p:stCondLst>
                                    <p:cond delay="0"/>
                                  </p:stCondLst>
                                  <p:childTnLst>
                                    <p:set>
                                      <p:cBhvr>
                                        <p:cTn id="32" dur="1" fill="hold">
                                          <p:stCondLst>
                                            <p:cond delay="0"/>
                                          </p:stCondLst>
                                        </p:cTn>
                                        <p:tgtEl>
                                          <p:spTgt spid="171"/>
                                        </p:tgtEl>
                                        <p:attrNameLst>
                                          <p:attrName>style.visibility</p:attrName>
                                        </p:attrNameLst>
                                      </p:cBhvr>
                                      <p:to>
                                        <p:strVal val="visible"/>
                                      </p:to>
                                    </p:set>
                                  </p:childTnLst>
                                </p:cTn>
                              </p:par>
                              <p:par>
                                <p:cTn id="33" nodeType="withEffect" fill="hold" presetClass="entr" presetID="1">
                                  <p:stCondLst>
                                    <p:cond delay="0"/>
                                  </p:stCondLst>
                                  <p:childTnLst>
                                    <p:set>
                                      <p:cBhvr>
                                        <p:cTn id="34" dur="1" fill="hold">
                                          <p:stCondLst>
                                            <p:cond delay="0"/>
                                          </p:stCondLst>
                                        </p:cTn>
                                        <p:tgtEl>
                                          <p:spTgt spid="173"/>
                                        </p:tgtEl>
                                        <p:attrNameLst>
                                          <p:attrName>style.visibility</p:attrName>
                                        </p:attrNameLst>
                                      </p:cBhvr>
                                      <p:to>
                                        <p:strVal val="visible"/>
                                      </p:to>
                                    </p:set>
                                  </p:childTnLst>
                                </p:cTn>
                              </p:par>
                              <p:par>
                                <p:cTn id="35" nodeType="withEffect" fill="hold" presetClass="entr" presetID="1">
                                  <p:stCondLst>
                                    <p:cond delay="0"/>
                                  </p:stCondLst>
                                  <p:childTnLst>
                                    <p:set>
                                      <p:cBhvr>
                                        <p:cTn id="36" dur="1" fill="hold">
                                          <p:stCondLst>
                                            <p:cond delay="0"/>
                                          </p:stCondLst>
                                        </p:cTn>
                                        <p:tgtEl>
                                          <p:spTgt spid="174"/>
                                        </p:tgtEl>
                                        <p:attrNameLst>
                                          <p:attrName>style.visibility</p:attrName>
                                        </p:attrNameLst>
                                      </p:cBhvr>
                                      <p:to>
                                        <p:strVal val="visible"/>
                                      </p:to>
                                    </p:set>
                                  </p:childTnLst>
                                </p:cTn>
                              </p:par>
                              <p:par>
                                <p:cTn id="37" nodeType="withEffect" fill="hold" presetClass="entr" presetID="1">
                                  <p:stCondLst>
                                    <p:cond delay="0"/>
                                  </p:stCondLst>
                                  <p:childTnLst>
                                    <p:set>
                                      <p:cBhvr>
                                        <p:cTn id="38" dur="1" fill="hold">
                                          <p:stCondLst>
                                            <p:cond delay="0"/>
                                          </p:stCondLst>
                                        </p:cTn>
                                        <p:tgtEl>
                                          <p:spTgt spid="17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2" name="PlaceHolder 1"/>
          <p:cNvSpPr>
            <a:spLocks noGrp="1"/>
          </p:cNvSpPr>
          <p:nvPr>
            <p:ph type="title"/>
          </p:nvPr>
        </p:nvSpPr>
        <p:spPr>
          <a:xfrm>
            <a:off x="525960" y="425880"/>
            <a:ext cx="8229240" cy="294120"/>
          </a:xfrm>
          <a:prstGeom prst="rect">
            <a:avLst/>
          </a:prstGeom>
          <a:noFill/>
          <a:ln w="0">
            <a:noFill/>
          </a:ln>
        </p:spPr>
        <p:txBody>
          <a:bodyPr lIns="57240" rIns="57240" tIns="57240" bIns="57240" anchor="ctr">
            <a:noAutofit/>
          </a:bodyPr>
          <a:p>
            <a:pPr indent="0">
              <a:lnSpc>
                <a:spcPct val="85000"/>
              </a:lnSpc>
              <a:buNone/>
              <a:tabLst>
                <a:tab algn="l" pos="0"/>
              </a:tabLst>
            </a:pPr>
            <a:r>
              <a:rPr b="1" lang="en" sz="2300" strike="noStrike" u="none">
                <a:solidFill>
                  <a:schemeClr val="dk1"/>
                </a:solidFill>
                <a:effectLst/>
                <a:uFillTx/>
                <a:latin typeface="Calibri"/>
                <a:ea typeface="Calibri"/>
              </a:rPr>
              <a:t>Why </a:t>
            </a:r>
            <a:r>
              <a:rPr b="1" lang="en-US" sz="2300" strike="noStrike" u="none">
                <a:solidFill>
                  <a:schemeClr val="dk1"/>
                </a:solidFill>
                <a:effectLst/>
                <a:uFillTx/>
                <a:latin typeface="Calibri"/>
                <a:ea typeface="Calibri"/>
              </a:rPr>
              <a:t>run your code in the c</a:t>
            </a:r>
            <a:r>
              <a:rPr b="1" lang="en" sz="2300" strike="noStrike" u="none">
                <a:solidFill>
                  <a:schemeClr val="dk1"/>
                </a:solidFill>
                <a:effectLst/>
                <a:uFillTx/>
                <a:latin typeface="Calibri"/>
                <a:ea typeface="Calibri"/>
              </a:rPr>
              <a:t>loud?</a:t>
            </a:r>
            <a:endParaRPr b="0" lang="en-GB" sz="2300" strike="noStrike" u="none">
              <a:solidFill>
                <a:srgbClr val="000000"/>
              </a:solidFill>
              <a:effectLst/>
              <a:uFillTx/>
              <a:latin typeface="Arial"/>
            </a:endParaRPr>
          </a:p>
        </p:txBody>
      </p:sp>
      <p:pic>
        <p:nvPicPr>
          <p:cNvPr id="363" name="Shape 128" descr=""/>
          <p:cNvPicPr/>
          <p:nvPr/>
        </p:nvPicPr>
        <p:blipFill>
          <a:blip r:embed="rId1"/>
          <a:stretch/>
        </p:blipFill>
        <p:spPr>
          <a:xfrm>
            <a:off x="374040" y="1364040"/>
            <a:ext cx="8381160" cy="2212920"/>
          </a:xfrm>
          <a:prstGeom prst="rect">
            <a:avLst/>
          </a:prstGeom>
          <a:noFill/>
          <a:ln w="0">
            <a:noFill/>
          </a:ln>
        </p:spPr>
      </p:pic>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4" name="TextBox 5"/>
          <p:cNvSpPr/>
          <p:nvPr/>
        </p:nvSpPr>
        <p:spPr>
          <a:xfrm>
            <a:off x="2809080" y="334440"/>
            <a:ext cx="1524240" cy="23040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en-US" sz="900" strike="noStrike" u="none">
                <a:solidFill>
                  <a:srgbClr val="000000"/>
                </a:solidFill>
                <a:effectLst/>
                <a:uFillTx/>
                <a:latin typeface="Consolas"/>
                <a:ea typeface="Consolas"/>
              </a:rPr>
              <a:t>s3:// —</a:t>
            </a:r>
            <a:r>
              <a:rPr b="0" lang="en-US" sz="900" strike="noStrike" u="none">
                <a:solidFill>
                  <a:srgbClr val="000000"/>
                </a:solidFill>
                <a:effectLst/>
                <a:uFillTx/>
                <a:latin typeface="Consolas"/>
                <a:ea typeface="Consolas"/>
              </a:rPr>
              <a:t>“inode on S3”</a:t>
            </a:r>
            <a:endParaRPr b="0" lang="en-GB" sz="900" strike="noStrike" u="none">
              <a:solidFill>
                <a:srgbClr val="000000"/>
              </a:solidFill>
              <a:effectLst/>
              <a:uFillTx/>
              <a:latin typeface="Arial"/>
            </a:endParaRPr>
          </a:p>
        </p:txBody>
      </p:sp>
      <p:sp>
        <p:nvSpPr>
          <p:cNvPr id="365" name="TextBox 6"/>
          <p:cNvSpPr/>
          <p:nvPr/>
        </p:nvSpPr>
        <p:spPr>
          <a:xfrm>
            <a:off x="3084120" y="910440"/>
            <a:ext cx="967680" cy="36900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en-US" sz="900" strike="noStrike" u="none">
                <a:solidFill>
                  <a:srgbClr val="000000"/>
                </a:solidFill>
                <a:effectLst/>
                <a:uFillTx/>
                <a:latin typeface="Consolas"/>
                <a:ea typeface="Consolas"/>
              </a:rPr>
              <a:t>s3n://</a:t>
            </a:r>
            <a:endParaRPr b="0" lang="en-GB" sz="900" strike="noStrike" u="none">
              <a:solidFill>
                <a:srgbClr val="000000"/>
              </a:solidFill>
              <a:effectLst/>
              <a:uFillTx/>
              <a:latin typeface="Arial"/>
            </a:endParaRPr>
          </a:p>
          <a:p>
            <a:pPr algn="ctr">
              <a:lnSpc>
                <a:spcPct val="100000"/>
              </a:lnSpc>
            </a:pPr>
            <a:r>
              <a:rPr b="0" lang="en-US" sz="900" strike="noStrike" u="none">
                <a:solidFill>
                  <a:srgbClr val="000000"/>
                </a:solidFill>
                <a:effectLst/>
                <a:uFillTx/>
                <a:latin typeface="Consolas"/>
                <a:ea typeface="Consolas"/>
              </a:rPr>
              <a:t>“Native” S3</a:t>
            </a:r>
            <a:endParaRPr b="0" lang="en-GB" sz="900" strike="noStrike" u="none">
              <a:solidFill>
                <a:srgbClr val="000000"/>
              </a:solidFill>
              <a:effectLst/>
              <a:uFillTx/>
              <a:latin typeface="Arial"/>
            </a:endParaRPr>
          </a:p>
        </p:txBody>
      </p:sp>
      <p:sp>
        <p:nvSpPr>
          <p:cNvPr id="366" name="TextBox 7"/>
          <p:cNvSpPr/>
          <p:nvPr/>
        </p:nvSpPr>
        <p:spPr>
          <a:xfrm>
            <a:off x="2930040" y="3110760"/>
            <a:ext cx="1168560" cy="36900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en-US" sz="900" strike="noStrike" u="none">
                <a:solidFill>
                  <a:srgbClr val="000000"/>
                </a:solidFill>
                <a:effectLst/>
                <a:uFillTx/>
                <a:latin typeface="Consolas"/>
                <a:ea typeface="Consolas"/>
              </a:rPr>
              <a:t>s3a://</a:t>
            </a:r>
            <a:endParaRPr b="0" lang="en-GB" sz="900" strike="noStrike" u="none">
              <a:solidFill>
                <a:srgbClr val="000000"/>
              </a:solidFill>
              <a:effectLst/>
              <a:uFillTx/>
              <a:latin typeface="Arial"/>
            </a:endParaRPr>
          </a:p>
          <a:p>
            <a:pPr algn="ctr">
              <a:lnSpc>
                <a:spcPct val="100000"/>
              </a:lnSpc>
            </a:pPr>
            <a:r>
              <a:rPr b="0" lang="en-US" sz="900" strike="noStrike" u="none">
                <a:solidFill>
                  <a:srgbClr val="000000"/>
                </a:solidFill>
                <a:effectLst/>
                <a:uFillTx/>
                <a:latin typeface="Consolas"/>
                <a:ea typeface="Consolas"/>
              </a:rPr>
              <a:t>Replaces s3n</a:t>
            </a:r>
            <a:endParaRPr b="0" lang="en-GB" sz="900" strike="noStrike" u="none">
              <a:solidFill>
                <a:srgbClr val="000000"/>
              </a:solidFill>
              <a:effectLst/>
              <a:uFillTx/>
              <a:latin typeface="Arial"/>
            </a:endParaRPr>
          </a:p>
        </p:txBody>
      </p:sp>
      <p:sp>
        <p:nvSpPr>
          <p:cNvPr id="367" name="TextBox 8"/>
          <p:cNvSpPr/>
          <p:nvPr/>
        </p:nvSpPr>
        <p:spPr>
          <a:xfrm>
            <a:off x="1473840" y="2865600"/>
            <a:ext cx="805680" cy="36900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en-US" sz="900" strike="noStrike" u="none">
                <a:solidFill>
                  <a:srgbClr val="000000"/>
                </a:solidFill>
                <a:effectLst/>
                <a:uFillTx/>
                <a:latin typeface="Consolas"/>
                <a:ea typeface="Consolas"/>
              </a:rPr>
              <a:t>swift://</a:t>
            </a:r>
            <a:endParaRPr b="0" lang="en-GB" sz="900" strike="noStrike" u="none">
              <a:solidFill>
                <a:srgbClr val="000000"/>
              </a:solidFill>
              <a:effectLst/>
              <a:uFillTx/>
              <a:latin typeface="Arial"/>
            </a:endParaRPr>
          </a:p>
          <a:p>
            <a:pPr algn="ctr">
              <a:lnSpc>
                <a:spcPct val="100000"/>
              </a:lnSpc>
            </a:pPr>
            <a:r>
              <a:rPr b="0" lang="en-US" sz="900" strike="noStrike" u="none">
                <a:solidFill>
                  <a:srgbClr val="000000"/>
                </a:solidFill>
                <a:effectLst/>
                <a:uFillTx/>
                <a:latin typeface="Consolas"/>
                <a:ea typeface="Consolas"/>
              </a:rPr>
              <a:t>OpenStack</a:t>
            </a:r>
            <a:endParaRPr b="0" lang="en-GB" sz="900" strike="noStrike" u="none">
              <a:solidFill>
                <a:srgbClr val="000000"/>
              </a:solidFill>
              <a:effectLst/>
              <a:uFillTx/>
              <a:latin typeface="Arial"/>
            </a:endParaRPr>
          </a:p>
        </p:txBody>
      </p:sp>
      <p:sp>
        <p:nvSpPr>
          <p:cNvPr id="368" name="TextBox 9"/>
          <p:cNvSpPr/>
          <p:nvPr/>
        </p:nvSpPr>
        <p:spPr>
          <a:xfrm>
            <a:off x="4416480" y="3661560"/>
            <a:ext cx="1128600" cy="36900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1" lang="en-US" sz="900" strike="noStrike" u="none">
                <a:solidFill>
                  <a:srgbClr val="000000"/>
                </a:solidFill>
                <a:effectLst/>
                <a:uFillTx/>
                <a:latin typeface="Consolas"/>
                <a:ea typeface="Consolas"/>
              </a:rPr>
              <a:t>wasb://</a:t>
            </a:r>
            <a:endParaRPr b="0" lang="en-GB" sz="900" strike="noStrike" u="none">
              <a:solidFill>
                <a:srgbClr val="000000"/>
              </a:solidFill>
              <a:effectLst/>
              <a:uFillTx/>
              <a:latin typeface="Arial"/>
            </a:endParaRPr>
          </a:p>
          <a:p>
            <a:pPr algn="ctr">
              <a:lnSpc>
                <a:spcPct val="100000"/>
              </a:lnSpc>
            </a:pPr>
            <a:r>
              <a:rPr b="1" lang="en-US" sz="900" strike="noStrike" u="none">
                <a:solidFill>
                  <a:srgbClr val="000000"/>
                </a:solidFill>
                <a:effectLst/>
                <a:uFillTx/>
                <a:latin typeface="Consolas"/>
                <a:ea typeface="Consolas"/>
              </a:rPr>
              <a:t>Azure WASB</a:t>
            </a:r>
            <a:endParaRPr b="0" lang="en-GB" sz="900" strike="noStrike" u="none">
              <a:solidFill>
                <a:srgbClr val="000000"/>
              </a:solidFill>
              <a:effectLst/>
              <a:uFillTx/>
              <a:latin typeface="Arial"/>
            </a:endParaRPr>
          </a:p>
        </p:txBody>
      </p:sp>
      <p:cxnSp>
        <p:nvCxnSpPr>
          <p:cNvPr id="369" name="Straight Arrow Connector 10"/>
          <p:cNvCxnSpPr>
            <a:stCxn id="364" idx="2"/>
            <a:endCxn id="365" idx="0"/>
          </p:cNvCxnSpPr>
          <p:nvPr/>
        </p:nvCxnSpPr>
        <p:spPr>
          <a:xfrm flipH="1">
            <a:off x="3567960" y="564840"/>
            <a:ext cx="3600" cy="345960"/>
          </a:xfrm>
          <a:prstGeom prst="straightConnector1">
            <a:avLst/>
          </a:prstGeom>
          <a:ln w="15875">
            <a:solidFill>
              <a:srgbClr val="000000"/>
            </a:solidFill>
            <a:round/>
            <a:tailEnd len="med" type="triangle" w="med"/>
          </a:ln>
        </p:spPr>
      </p:cxnSp>
      <p:cxnSp>
        <p:nvCxnSpPr>
          <p:cNvPr id="370" name="Straight Arrow Connector 11"/>
          <p:cNvCxnSpPr>
            <a:stCxn id="365" idx="2"/>
            <a:endCxn id="367" idx="0"/>
          </p:cNvCxnSpPr>
          <p:nvPr/>
        </p:nvCxnSpPr>
        <p:spPr>
          <a:xfrm flipH="1">
            <a:off x="1876680" y="1279440"/>
            <a:ext cx="1691640" cy="1586520"/>
          </a:xfrm>
          <a:prstGeom prst="straightConnector1">
            <a:avLst/>
          </a:prstGeom>
          <a:ln w="15875">
            <a:solidFill>
              <a:srgbClr val="000000"/>
            </a:solidFill>
            <a:round/>
            <a:tailEnd len="med" type="triangle" w="med"/>
          </a:ln>
        </p:spPr>
      </p:cxnSp>
      <p:cxnSp>
        <p:nvCxnSpPr>
          <p:cNvPr id="371" name="Straight Arrow Connector 12"/>
          <p:cNvCxnSpPr>
            <a:stCxn id="365" idx="2"/>
            <a:endCxn id="368" idx="0"/>
          </p:cNvCxnSpPr>
          <p:nvPr/>
        </p:nvCxnSpPr>
        <p:spPr>
          <a:xfrm>
            <a:off x="3567960" y="1279440"/>
            <a:ext cx="1413360" cy="2382480"/>
          </a:xfrm>
          <a:prstGeom prst="straightConnector1">
            <a:avLst/>
          </a:prstGeom>
          <a:ln w="15875">
            <a:solidFill>
              <a:srgbClr val="000000"/>
            </a:solidFill>
            <a:round/>
            <a:tailEnd len="med" type="triangle" w="med"/>
          </a:ln>
        </p:spPr>
      </p:cxnSp>
      <p:cxnSp>
        <p:nvCxnSpPr>
          <p:cNvPr id="372" name="Straight Arrow Connector 13"/>
          <p:cNvCxnSpPr>
            <a:stCxn id="365" idx="2"/>
            <a:endCxn id="366" idx="0"/>
          </p:cNvCxnSpPr>
          <p:nvPr/>
        </p:nvCxnSpPr>
        <p:spPr>
          <a:xfrm flipH="1">
            <a:off x="3514320" y="1279440"/>
            <a:ext cx="54000" cy="1831680"/>
          </a:xfrm>
          <a:prstGeom prst="straightConnector1">
            <a:avLst/>
          </a:prstGeom>
          <a:ln w="15875">
            <a:solidFill>
              <a:srgbClr val="000000"/>
            </a:solidFill>
            <a:round/>
            <a:tailEnd len="med" type="triangle" w="med"/>
          </a:ln>
        </p:spPr>
      </p:cxnSp>
      <p:sp>
        <p:nvSpPr>
          <p:cNvPr id="373" name="TextBox 14"/>
          <p:cNvSpPr/>
          <p:nvPr/>
        </p:nvSpPr>
        <p:spPr>
          <a:xfrm>
            <a:off x="2838600" y="3731040"/>
            <a:ext cx="1352160" cy="23040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en-US" sz="900" strike="noStrike" u="none">
                <a:solidFill>
                  <a:srgbClr val="000000"/>
                </a:solidFill>
                <a:effectLst/>
                <a:uFillTx/>
                <a:latin typeface="Consolas"/>
                <a:ea typeface="Consolas"/>
              </a:rPr>
              <a:t>s3a:// Stabilize</a:t>
            </a:r>
            <a:endParaRPr b="0" lang="en-GB" sz="900" strike="noStrike" u="none">
              <a:solidFill>
                <a:srgbClr val="000000"/>
              </a:solidFill>
              <a:effectLst/>
              <a:uFillTx/>
              <a:latin typeface="Arial"/>
            </a:endParaRPr>
          </a:p>
        </p:txBody>
      </p:sp>
      <p:cxnSp>
        <p:nvCxnSpPr>
          <p:cNvPr id="374" name="Straight Arrow Connector 16"/>
          <p:cNvCxnSpPr>
            <a:stCxn id="365" idx="2"/>
            <a:endCxn id="375" idx="0"/>
          </p:cNvCxnSpPr>
          <p:nvPr/>
        </p:nvCxnSpPr>
        <p:spPr>
          <a:xfrm>
            <a:off x="3567960" y="1279440"/>
            <a:ext cx="3427200" cy="3106800"/>
          </a:xfrm>
          <a:prstGeom prst="straightConnector1">
            <a:avLst/>
          </a:prstGeom>
          <a:ln w="15875">
            <a:solidFill>
              <a:srgbClr val="000000"/>
            </a:solidFill>
            <a:round/>
            <a:tailEnd len="med" type="triangle" w="med"/>
          </a:ln>
        </p:spPr>
      </p:cxnSp>
      <p:sp>
        <p:nvSpPr>
          <p:cNvPr id="375" name="TextBox 18"/>
          <p:cNvSpPr/>
          <p:nvPr/>
        </p:nvSpPr>
        <p:spPr>
          <a:xfrm>
            <a:off x="6561000" y="4385880"/>
            <a:ext cx="867600" cy="36900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en-US" sz="900" strike="noStrike" u="none">
                <a:solidFill>
                  <a:srgbClr val="000000"/>
                </a:solidFill>
                <a:effectLst/>
                <a:uFillTx/>
                <a:latin typeface="Consolas"/>
                <a:ea typeface="Consolas"/>
              </a:rPr>
              <a:t>oss://</a:t>
            </a:r>
            <a:endParaRPr b="0" lang="en-GB" sz="900" strike="noStrike" u="none">
              <a:solidFill>
                <a:srgbClr val="000000"/>
              </a:solidFill>
              <a:effectLst/>
              <a:uFillTx/>
              <a:latin typeface="Arial"/>
            </a:endParaRPr>
          </a:p>
          <a:p>
            <a:pPr algn="ctr">
              <a:lnSpc>
                <a:spcPct val="100000"/>
              </a:lnSpc>
            </a:pPr>
            <a:r>
              <a:rPr b="0" lang="en-US" sz="900" strike="noStrike" u="none">
                <a:solidFill>
                  <a:srgbClr val="000000"/>
                </a:solidFill>
                <a:effectLst/>
                <a:uFillTx/>
                <a:latin typeface="Consolas"/>
                <a:ea typeface="Consolas"/>
              </a:rPr>
              <a:t>Aliyun</a:t>
            </a:r>
            <a:endParaRPr b="0" lang="en-GB" sz="900" strike="noStrike" u="none">
              <a:solidFill>
                <a:srgbClr val="000000"/>
              </a:solidFill>
              <a:effectLst/>
              <a:uFillTx/>
              <a:latin typeface="Arial"/>
            </a:endParaRPr>
          </a:p>
        </p:txBody>
      </p:sp>
      <p:sp>
        <p:nvSpPr>
          <p:cNvPr id="376" name="TextBox 19"/>
          <p:cNvSpPr/>
          <p:nvPr/>
        </p:nvSpPr>
        <p:spPr>
          <a:xfrm>
            <a:off x="7623000" y="3346560"/>
            <a:ext cx="1193040" cy="36900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en-US" sz="900" strike="noStrike" u="none">
                <a:solidFill>
                  <a:srgbClr val="000000"/>
                </a:solidFill>
                <a:effectLst/>
                <a:uFillTx/>
                <a:latin typeface="Consolas"/>
                <a:ea typeface="Consolas"/>
              </a:rPr>
              <a:t>gs://</a:t>
            </a:r>
            <a:endParaRPr b="0" lang="en-GB" sz="900" strike="noStrike" u="none">
              <a:solidFill>
                <a:srgbClr val="000000"/>
              </a:solidFill>
              <a:effectLst/>
              <a:uFillTx/>
              <a:latin typeface="Arial"/>
            </a:endParaRPr>
          </a:p>
          <a:p>
            <a:pPr algn="ctr">
              <a:lnSpc>
                <a:spcPct val="100000"/>
              </a:lnSpc>
            </a:pPr>
            <a:r>
              <a:rPr b="0" lang="en-US" sz="900" strike="noStrike" u="none">
                <a:solidFill>
                  <a:srgbClr val="000000"/>
                </a:solidFill>
                <a:effectLst/>
                <a:uFillTx/>
                <a:latin typeface="Consolas"/>
                <a:ea typeface="Consolas"/>
              </a:rPr>
              <a:t>Google Cloud</a:t>
            </a:r>
            <a:endParaRPr b="0" lang="en-GB" sz="900" strike="noStrike" u="none">
              <a:solidFill>
                <a:srgbClr val="000000"/>
              </a:solidFill>
              <a:effectLst/>
              <a:uFillTx/>
              <a:latin typeface="Arial"/>
            </a:endParaRPr>
          </a:p>
        </p:txBody>
      </p:sp>
      <p:sp>
        <p:nvSpPr>
          <p:cNvPr id="377" name="TextBox 21"/>
          <p:cNvSpPr/>
          <p:nvPr/>
        </p:nvSpPr>
        <p:spPr>
          <a:xfrm>
            <a:off x="2724480" y="4201200"/>
            <a:ext cx="1579680" cy="36900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1" lang="en-US" sz="900" strike="noStrike" u="none">
                <a:solidFill>
                  <a:srgbClr val="000000"/>
                </a:solidFill>
                <a:effectLst/>
                <a:uFillTx/>
                <a:latin typeface="Consolas"/>
                <a:ea typeface="Consolas"/>
              </a:rPr>
              <a:t>s3a://</a:t>
            </a:r>
            <a:endParaRPr b="0" lang="en-GB" sz="900" strike="noStrike" u="none">
              <a:solidFill>
                <a:srgbClr val="000000"/>
              </a:solidFill>
              <a:effectLst/>
              <a:uFillTx/>
              <a:latin typeface="Arial"/>
            </a:endParaRPr>
          </a:p>
          <a:p>
            <a:pPr algn="ctr">
              <a:lnSpc>
                <a:spcPct val="100000"/>
              </a:lnSpc>
            </a:pPr>
            <a:r>
              <a:rPr b="1" lang="en-US" sz="900" strike="noStrike" u="none">
                <a:solidFill>
                  <a:srgbClr val="000000"/>
                </a:solidFill>
                <a:effectLst/>
                <a:uFillTx/>
                <a:latin typeface="Consolas"/>
                <a:ea typeface="Consolas"/>
              </a:rPr>
              <a:t>Speed and consistency</a:t>
            </a:r>
            <a:endParaRPr b="0" lang="en-GB" sz="900" strike="noStrike" u="none">
              <a:solidFill>
                <a:srgbClr val="000000"/>
              </a:solidFill>
              <a:effectLst/>
              <a:uFillTx/>
              <a:latin typeface="Arial"/>
            </a:endParaRPr>
          </a:p>
        </p:txBody>
      </p:sp>
      <p:sp>
        <p:nvSpPr>
          <p:cNvPr id="378" name="TextBox 831"/>
          <p:cNvSpPr/>
          <p:nvPr/>
        </p:nvSpPr>
        <p:spPr>
          <a:xfrm>
            <a:off x="5201280" y="4321080"/>
            <a:ext cx="1314000" cy="36900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en-US" sz="900" strike="noStrike" u="none">
                <a:solidFill>
                  <a:srgbClr val="000000"/>
                </a:solidFill>
                <a:effectLst/>
                <a:uFillTx/>
                <a:latin typeface="Consolas"/>
                <a:ea typeface="Consolas"/>
              </a:rPr>
              <a:t>adl://</a:t>
            </a:r>
            <a:endParaRPr b="0" lang="en-GB" sz="900" strike="noStrike" u="none">
              <a:solidFill>
                <a:srgbClr val="000000"/>
              </a:solidFill>
              <a:effectLst/>
              <a:uFillTx/>
              <a:latin typeface="Arial"/>
            </a:endParaRPr>
          </a:p>
          <a:p>
            <a:pPr algn="ctr">
              <a:lnSpc>
                <a:spcPct val="100000"/>
              </a:lnSpc>
            </a:pPr>
            <a:r>
              <a:rPr b="0" lang="en-US" sz="900" strike="noStrike" u="none">
                <a:solidFill>
                  <a:srgbClr val="000000"/>
                </a:solidFill>
                <a:effectLst/>
                <a:uFillTx/>
                <a:latin typeface="Consolas"/>
                <a:ea typeface="Consolas"/>
              </a:rPr>
              <a:t>Azure Data Lake</a:t>
            </a:r>
            <a:endParaRPr b="0" lang="en-GB" sz="900" strike="noStrike" u="none">
              <a:solidFill>
                <a:srgbClr val="000000"/>
              </a:solidFill>
              <a:effectLst/>
              <a:uFillTx/>
              <a:latin typeface="Arial"/>
            </a:endParaRPr>
          </a:p>
        </p:txBody>
      </p:sp>
      <p:graphicFrame>
        <p:nvGraphicFramePr>
          <p:cNvPr id="379" name="Table 850"/>
          <p:cNvGraphicFramePr/>
          <p:nvPr/>
        </p:nvGraphicFramePr>
        <p:xfrm>
          <a:off x="570240" y="412560"/>
          <a:ext cx="518760" cy="4098240"/>
        </p:xfrm>
        <a:graphic>
          <a:graphicData uri="http://schemas.openxmlformats.org/drawingml/2006/table">
            <a:tbl>
              <a:tblPr/>
              <a:tblGrid>
                <a:gridCol w="518760"/>
              </a:tblGrid>
              <a:tr h="389880">
                <a:tc>
                  <a:txBody>
                    <a:bodyPr anchor="ctr">
                      <a:noAutofit/>
                    </a:bodyPr>
                    <a:p>
                      <a:pPr defTabSz="914400">
                        <a:lnSpc>
                          <a:spcPct val="100000"/>
                        </a:lnSpc>
                        <a:tabLst>
                          <a:tab algn="l" pos="0"/>
                        </a:tabLst>
                      </a:pPr>
                      <a:r>
                        <a:rPr b="0" lang="en-US" sz="900" strike="noStrike" u="none">
                          <a:solidFill>
                            <a:srgbClr val="000000"/>
                          </a:solidFill>
                          <a:effectLst/>
                          <a:uFillTx/>
                          <a:latin typeface="Consolas"/>
                          <a:ea typeface="Consolas"/>
                        </a:rPr>
                        <a:t>2006</a:t>
                      </a:r>
                      <a:endParaRPr b="0" lang="en-GB" sz="900" strike="noStrike" u="none">
                        <a:solidFill>
                          <a:srgbClr val="000000"/>
                        </a:solidFill>
                        <a:effectLst/>
                        <a:uFillTx/>
                        <a:latin typeface="Arial"/>
                      </a:endParaRPr>
                    </a:p>
                  </a:txBody>
                  <a:tcPr anchor="ctr" marL="91440" marR="91440" marT="45720" marB="45720">
                    <a:lnL w="9360">
                      <a:noFill/>
                      <a:prstDash val="solid"/>
                    </a:lnL>
                    <a:lnR w="9360">
                      <a:noFill/>
                      <a:prstDash val="solid"/>
                    </a:lnR>
                    <a:lnT w="9360">
                      <a:noFill/>
                      <a:prstDash val="solid"/>
                    </a:lnT>
                    <a:lnB w="9360">
                      <a:noFill/>
                      <a:prstDash val="solid"/>
                    </a:lnB>
                    <a:noFill/>
                  </a:tcPr>
                </a:tc>
              </a:tr>
              <a:tr h="370800">
                <a:tc>
                  <a:txBody>
                    <a:bodyPr anchor="ctr">
                      <a:noAutofit/>
                    </a:bodyPr>
                    <a:p>
                      <a:endParaRPr b="0" lang="en-US" sz="900" strike="noStrike" u="none">
                        <a:solidFill>
                          <a:srgbClr val="000000"/>
                        </a:solidFill>
                        <a:effectLst/>
                        <a:uFillTx/>
                        <a:latin typeface="Consolas"/>
                        <a:ea typeface="Consolas"/>
                      </a:endParaRPr>
                    </a:p>
                  </a:txBody>
                  <a:tcPr anchor="ctr" marL="91440" marR="91440" marT="45720" marB="45720">
                    <a:lnL w="9360">
                      <a:noFill/>
                      <a:prstDash val="solid"/>
                    </a:lnL>
                    <a:lnR w="9360">
                      <a:noFill/>
                      <a:prstDash val="solid"/>
                    </a:lnR>
                    <a:lnT w="9360">
                      <a:noFill/>
                      <a:prstDash val="solid"/>
                    </a:lnT>
                    <a:lnB w="9360">
                      <a:noFill/>
                      <a:prstDash val="solid"/>
                    </a:lnB>
                    <a:noFill/>
                  </a:tcPr>
                </a:tc>
              </a:tr>
              <a:tr h="370800">
                <a:tc>
                  <a:txBody>
                    <a:bodyPr anchor="ctr">
                      <a:noAutofit/>
                    </a:bodyPr>
                    <a:p>
                      <a:pPr>
                        <a:lnSpc>
                          <a:spcPct val="100000"/>
                        </a:lnSpc>
                      </a:pPr>
                      <a:r>
                        <a:rPr b="0" lang="en-US" sz="900" strike="noStrike" u="none">
                          <a:solidFill>
                            <a:srgbClr val="000000"/>
                          </a:solidFill>
                          <a:effectLst/>
                          <a:uFillTx/>
                          <a:latin typeface="Consolas"/>
                          <a:ea typeface="Consolas"/>
                        </a:rPr>
                        <a:t>2008</a:t>
                      </a:r>
                      <a:endParaRPr b="0" lang="en-GB" sz="900" strike="noStrike" u="none">
                        <a:solidFill>
                          <a:srgbClr val="000000"/>
                        </a:solidFill>
                        <a:effectLst/>
                        <a:uFillTx/>
                        <a:latin typeface="Arial"/>
                      </a:endParaRPr>
                    </a:p>
                  </a:txBody>
                  <a:tcPr anchor="ctr" marL="91440" marR="91440" marT="45720" marB="45720">
                    <a:lnL w="9360">
                      <a:noFill/>
                      <a:prstDash val="solid"/>
                    </a:lnL>
                    <a:lnR w="9360">
                      <a:noFill/>
                      <a:prstDash val="solid"/>
                    </a:lnR>
                    <a:lnT w="9360">
                      <a:noFill/>
                      <a:prstDash val="solid"/>
                    </a:lnT>
                    <a:lnB w="9360">
                      <a:noFill/>
                      <a:prstDash val="solid"/>
                    </a:lnB>
                    <a:noFill/>
                  </a:tcPr>
                </a:tc>
              </a:tr>
              <a:tr h="370800">
                <a:tc>
                  <a:txBody>
                    <a:bodyPr anchor="ctr">
                      <a:noAutofit/>
                    </a:bodyPr>
                    <a:p>
                      <a:endParaRPr b="0" lang="en-US" sz="900" strike="noStrike" u="none">
                        <a:solidFill>
                          <a:srgbClr val="000000"/>
                        </a:solidFill>
                        <a:effectLst/>
                        <a:uFillTx/>
                        <a:latin typeface="Consolas"/>
                        <a:ea typeface="Consolas"/>
                      </a:endParaRPr>
                    </a:p>
                  </a:txBody>
                  <a:tcPr anchor="ctr" marL="91440" marR="91440" marT="45720" marB="45720">
                    <a:lnL w="9360">
                      <a:noFill/>
                      <a:prstDash val="solid"/>
                    </a:lnL>
                    <a:lnR w="9360">
                      <a:noFill/>
                      <a:prstDash val="solid"/>
                    </a:lnR>
                    <a:lnT w="9360">
                      <a:noFill/>
                      <a:prstDash val="solid"/>
                    </a:lnT>
                    <a:lnB w="9360">
                      <a:noFill/>
                      <a:prstDash val="solid"/>
                    </a:lnB>
                    <a:noFill/>
                  </a:tcPr>
                </a:tc>
              </a:tr>
              <a:tr h="370800">
                <a:tc>
                  <a:txBody>
                    <a:bodyPr anchor="ctr">
                      <a:noAutofit/>
                    </a:bodyPr>
                    <a:p>
                      <a:endParaRPr b="0" lang="en-US" sz="900" strike="noStrike" u="none">
                        <a:solidFill>
                          <a:srgbClr val="000000"/>
                        </a:solidFill>
                        <a:effectLst/>
                        <a:uFillTx/>
                        <a:latin typeface="Consolas"/>
                        <a:ea typeface="Consolas"/>
                      </a:endParaRPr>
                    </a:p>
                  </a:txBody>
                  <a:tcPr anchor="ctr" marL="91440" marR="91440" marT="45720" marB="45720">
                    <a:lnL w="9360">
                      <a:noFill/>
                      <a:prstDash val="solid"/>
                    </a:lnL>
                    <a:lnR w="9360">
                      <a:noFill/>
                      <a:prstDash val="solid"/>
                    </a:lnR>
                    <a:lnT w="9360">
                      <a:noFill/>
                      <a:prstDash val="solid"/>
                    </a:lnT>
                    <a:lnB w="9360">
                      <a:noFill/>
                      <a:prstDash val="solid"/>
                    </a:lnB>
                    <a:noFill/>
                  </a:tcPr>
                </a:tc>
              </a:tr>
              <a:tr h="370800">
                <a:tc>
                  <a:txBody>
                    <a:bodyPr anchor="ctr">
                      <a:noAutofit/>
                    </a:bodyPr>
                    <a:p>
                      <a:endParaRPr b="0" lang="en-US" sz="900" strike="noStrike" u="none">
                        <a:solidFill>
                          <a:srgbClr val="000000"/>
                        </a:solidFill>
                        <a:effectLst/>
                        <a:uFillTx/>
                        <a:latin typeface="Consolas"/>
                        <a:ea typeface="Consolas"/>
                      </a:endParaRPr>
                    </a:p>
                  </a:txBody>
                  <a:tcPr anchor="ctr" marL="91440" marR="91440" marT="45720" marB="45720">
                    <a:lnL w="9360">
                      <a:noFill/>
                      <a:prstDash val="solid"/>
                    </a:lnL>
                    <a:lnR w="9360">
                      <a:noFill/>
                      <a:prstDash val="solid"/>
                    </a:lnR>
                    <a:lnT w="9360">
                      <a:noFill/>
                      <a:prstDash val="solid"/>
                    </a:lnT>
                    <a:lnB w="9360">
                      <a:noFill/>
                      <a:prstDash val="solid"/>
                    </a:lnB>
                    <a:noFill/>
                  </a:tcPr>
                </a:tc>
              </a:tr>
              <a:tr h="370800">
                <a:tc>
                  <a:txBody>
                    <a:bodyPr anchor="ctr">
                      <a:noAutofit/>
                    </a:bodyPr>
                    <a:p>
                      <a:endParaRPr b="0" lang="en-US" sz="900" strike="noStrike" u="none">
                        <a:solidFill>
                          <a:srgbClr val="000000"/>
                        </a:solidFill>
                        <a:effectLst/>
                        <a:uFillTx/>
                        <a:latin typeface="Consolas"/>
                        <a:ea typeface="Consolas"/>
                      </a:endParaRPr>
                    </a:p>
                  </a:txBody>
                  <a:tcPr anchor="ctr" marL="91440" marR="91440" marT="45720" marB="45720">
                    <a:lnL w="9360">
                      <a:noFill/>
                      <a:prstDash val="solid"/>
                    </a:lnL>
                    <a:lnR w="9360">
                      <a:noFill/>
                      <a:prstDash val="solid"/>
                    </a:lnR>
                    <a:lnT w="9360">
                      <a:noFill/>
                      <a:prstDash val="solid"/>
                    </a:lnT>
                    <a:lnB w="9360">
                      <a:noFill/>
                      <a:prstDash val="solid"/>
                    </a:lnB>
                    <a:noFill/>
                  </a:tcPr>
                </a:tc>
              </a:tr>
              <a:tr h="370800">
                <a:tc>
                  <a:txBody>
                    <a:bodyPr anchor="ctr">
                      <a:noAutofit/>
                    </a:bodyPr>
                    <a:p>
                      <a:pPr>
                        <a:lnSpc>
                          <a:spcPct val="100000"/>
                        </a:lnSpc>
                      </a:pPr>
                      <a:r>
                        <a:rPr b="0" lang="en-US" sz="900" strike="noStrike" u="none">
                          <a:solidFill>
                            <a:srgbClr val="000000"/>
                          </a:solidFill>
                          <a:effectLst/>
                          <a:uFillTx/>
                          <a:latin typeface="Consolas"/>
                          <a:ea typeface="Consolas"/>
                        </a:rPr>
                        <a:t>2013</a:t>
                      </a:r>
                      <a:endParaRPr b="0" lang="en-GB" sz="900" strike="noStrike" u="none">
                        <a:solidFill>
                          <a:srgbClr val="000000"/>
                        </a:solidFill>
                        <a:effectLst/>
                        <a:uFillTx/>
                        <a:latin typeface="Arial"/>
                      </a:endParaRPr>
                    </a:p>
                  </a:txBody>
                  <a:tcPr anchor="ctr" marL="91440" marR="91440" marT="45720" marB="45720">
                    <a:lnL w="9360">
                      <a:noFill/>
                      <a:prstDash val="solid"/>
                    </a:lnL>
                    <a:lnR w="9360">
                      <a:noFill/>
                      <a:prstDash val="solid"/>
                    </a:lnR>
                    <a:lnT w="9360">
                      <a:noFill/>
                      <a:prstDash val="solid"/>
                    </a:lnT>
                    <a:lnB w="9360">
                      <a:noFill/>
                      <a:prstDash val="solid"/>
                    </a:lnB>
                    <a:noFill/>
                  </a:tcPr>
                </a:tc>
              </a:tr>
              <a:tr h="370800">
                <a:tc>
                  <a:txBody>
                    <a:bodyPr anchor="ctr">
                      <a:noAutofit/>
                    </a:bodyPr>
                    <a:p>
                      <a:pPr>
                        <a:lnSpc>
                          <a:spcPct val="100000"/>
                        </a:lnSpc>
                      </a:pPr>
                      <a:r>
                        <a:rPr b="0" lang="en-US" sz="900" strike="noStrike" u="none">
                          <a:solidFill>
                            <a:srgbClr val="000000"/>
                          </a:solidFill>
                          <a:effectLst/>
                          <a:uFillTx/>
                          <a:latin typeface="Consolas"/>
                          <a:ea typeface="Consolas"/>
                        </a:rPr>
                        <a:t>2014</a:t>
                      </a:r>
                      <a:endParaRPr b="0" lang="en-GB" sz="900" strike="noStrike" u="none">
                        <a:solidFill>
                          <a:srgbClr val="000000"/>
                        </a:solidFill>
                        <a:effectLst/>
                        <a:uFillTx/>
                        <a:latin typeface="Arial"/>
                      </a:endParaRPr>
                    </a:p>
                  </a:txBody>
                  <a:tcPr anchor="ctr" marL="91440" marR="91440" marT="45720" marB="45720">
                    <a:lnL w="9360">
                      <a:noFill/>
                      <a:prstDash val="solid"/>
                    </a:lnL>
                    <a:lnR w="9360">
                      <a:noFill/>
                      <a:prstDash val="solid"/>
                    </a:lnR>
                    <a:lnT w="9360">
                      <a:noFill/>
                      <a:prstDash val="solid"/>
                    </a:lnT>
                    <a:lnB w="9360">
                      <a:noFill/>
                      <a:prstDash val="solid"/>
                    </a:lnB>
                    <a:noFill/>
                  </a:tcPr>
                </a:tc>
              </a:tr>
              <a:tr h="370800">
                <a:tc>
                  <a:txBody>
                    <a:bodyPr anchor="ctr">
                      <a:noAutofit/>
                    </a:bodyPr>
                    <a:p>
                      <a:pPr>
                        <a:lnSpc>
                          <a:spcPct val="100000"/>
                        </a:lnSpc>
                      </a:pPr>
                      <a:r>
                        <a:rPr b="0" lang="en-US" sz="900" strike="noStrike" u="none">
                          <a:solidFill>
                            <a:srgbClr val="000000"/>
                          </a:solidFill>
                          <a:effectLst/>
                          <a:uFillTx/>
                          <a:latin typeface="Consolas"/>
                          <a:ea typeface="Consolas"/>
                        </a:rPr>
                        <a:t>2015</a:t>
                      </a:r>
                      <a:endParaRPr b="0" lang="en-GB" sz="900" strike="noStrike" u="none">
                        <a:solidFill>
                          <a:srgbClr val="000000"/>
                        </a:solidFill>
                        <a:effectLst/>
                        <a:uFillTx/>
                        <a:latin typeface="Arial"/>
                      </a:endParaRPr>
                    </a:p>
                  </a:txBody>
                  <a:tcPr anchor="ctr" marL="91440" marR="91440" marT="45720" marB="45720">
                    <a:lnL w="9360">
                      <a:noFill/>
                      <a:prstDash val="solid"/>
                    </a:lnL>
                    <a:lnR w="9360">
                      <a:noFill/>
                      <a:prstDash val="solid"/>
                    </a:lnR>
                    <a:lnT w="9360">
                      <a:noFill/>
                      <a:prstDash val="solid"/>
                    </a:lnT>
                    <a:lnB w="9360">
                      <a:noFill/>
                      <a:prstDash val="solid"/>
                    </a:lnB>
                    <a:noFill/>
                  </a:tcPr>
                </a:tc>
              </a:tr>
              <a:tr h="370800">
                <a:tc>
                  <a:txBody>
                    <a:bodyPr anchor="ctr">
                      <a:noAutofit/>
                    </a:bodyPr>
                    <a:p>
                      <a:pPr>
                        <a:lnSpc>
                          <a:spcPct val="100000"/>
                        </a:lnSpc>
                      </a:pPr>
                      <a:r>
                        <a:rPr b="0" lang="en-US" sz="900" strike="noStrike" u="none">
                          <a:solidFill>
                            <a:srgbClr val="000000"/>
                          </a:solidFill>
                          <a:effectLst/>
                          <a:uFillTx/>
                          <a:latin typeface="Consolas"/>
                          <a:ea typeface="Consolas"/>
                        </a:rPr>
                        <a:t>2016</a:t>
                      </a:r>
                      <a:endParaRPr b="0" lang="en-GB" sz="900" strike="noStrike" u="none">
                        <a:solidFill>
                          <a:srgbClr val="000000"/>
                        </a:solidFill>
                        <a:effectLst/>
                        <a:uFillTx/>
                        <a:latin typeface="Arial"/>
                      </a:endParaRPr>
                    </a:p>
                  </a:txBody>
                  <a:tcPr anchor="ctr" marL="91440" marR="91440" marT="45720" marB="45720">
                    <a:lnL w="9360">
                      <a:noFill/>
                      <a:prstDash val="solid"/>
                    </a:lnL>
                    <a:lnR w="9360">
                      <a:noFill/>
                      <a:prstDash val="solid"/>
                    </a:lnR>
                    <a:lnT w="9360">
                      <a:noFill/>
                      <a:prstDash val="solid"/>
                    </a:lnT>
                    <a:lnB w="9360">
                      <a:noFill/>
                      <a:prstDash val="solid"/>
                    </a:lnB>
                    <a:noFill/>
                  </a:tcPr>
                </a:tc>
              </a:tr>
            </a:tbl>
          </a:graphicData>
        </a:graphic>
      </p:graphicFrame>
      <p:cxnSp>
        <p:nvCxnSpPr>
          <p:cNvPr id="380" name="Straight Arrow Connector 861"/>
          <p:cNvCxnSpPr>
            <a:stCxn id="368" idx="2"/>
            <a:endCxn id="378" idx="0"/>
          </p:cNvCxnSpPr>
          <p:nvPr/>
        </p:nvCxnSpPr>
        <p:spPr>
          <a:xfrm>
            <a:off x="4980960" y="4030560"/>
            <a:ext cx="877680" cy="290880"/>
          </a:xfrm>
          <a:prstGeom prst="straightConnector1">
            <a:avLst/>
          </a:prstGeom>
          <a:ln w="15875">
            <a:solidFill>
              <a:srgbClr val="000000"/>
            </a:solidFill>
            <a:round/>
            <a:tailEnd len="med" type="triangle" w="med"/>
          </a:ln>
        </p:spPr>
      </p:cxnSp>
      <p:sp>
        <p:nvSpPr>
          <p:cNvPr id="381" name="TextBox 870"/>
          <p:cNvSpPr/>
          <p:nvPr/>
        </p:nvSpPr>
        <p:spPr>
          <a:xfrm>
            <a:off x="5734440" y="1279800"/>
            <a:ext cx="1218600" cy="36900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en-US" sz="900" strike="noStrike" u="none">
                <a:solidFill>
                  <a:srgbClr val="000000"/>
                </a:solidFill>
                <a:effectLst/>
                <a:uFillTx/>
                <a:latin typeface="Consolas"/>
                <a:ea typeface="Consolas"/>
              </a:rPr>
              <a:t>s3://</a:t>
            </a:r>
            <a:endParaRPr b="0" lang="en-GB" sz="900" strike="noStrike" u="none">
              <a:solidFill>
                <a:srgbClr val="000000"/>
              </a:solidFill>
              <a:effectLst/>
              <a:uFillTx/>
              <a:latin typeface="Arial"/>
            </a:endParaRPr>
          </a:p>
          <a:p>
            <a:pPr algn="ctr">
              <a:lnSpc>
                <a:spcPct val="100000"/>
              </a:lnSpc>
            </a:pPr>
            <a:r>
              <a:rPr b="0" lang="en-US" sz="900" strike="noStrike" u="none">
                <a:solidFill>
                  <a:srgbClr val="000000"/>
                </a:solidFill>
                <a:effectLst/>
                <a:uFillTx/>
                <a:latin typeface="Consolas"/>
                <a:ea typeface="Consolas"/>
              </a:rPr>
              <a:t>Amazon EMR S3</a:t>
            </a:r>
            <a:endParaRPr b="0" lang="en-GB" sz="900" strike="noStrike" u="none">
              <a:solidFill>
                <a:srgbClr val="000000"/>
              </a:solidFill>
              <a:effectLst/>
              <a:uFillTx/>
              <a:latin typeface="Arial"/>
            </a:endParaRPr>
          </a:p>
        </p:txBody>
      </p:sp>
      <p:cxnSp>
        <p:nvCxnSpPr>
          <p:cNvPr id="382" name="Straight Arrow Connector 875"/>
          <p:cNvCxnSpPr>
            <a:stCxn id="364" idx="3"/>
          </p:cNvCxnSpPr>
          <p:nvPr/>
        </p:nvCxnSpPr>
        <p:spPr>
          <a:xfrm>
            <a:off x="4333320" y="449640"/>
            <a:ext cx="1635840" cy="830520"/>
          </a:xfrm>
          <a:prstGeom prst="straightConnector1">
            <a:avLst/>
          </a:prstGeom>
          <a:ln w="15875">
            <a:solidFill>
              <a:srgbClr val="000000"/>
            </a:solidFill>
            <a:prstDash val="lgDash"/>
            <a:round/>
            <a:tailEnd len="med" type="triangle" w="med"/>
          </a:ln>
        </p:spPr>
      </p:cxnSp>
      <p:cxnSp>
        <p:nvCxnSpPr>
          <p:cNvPr id="383" name="Straight Arrow Connector 876"/>
          <p:cNvCxnSpPr>
            <a:stCxn id="365" idx="3"/>
            <a:endCxn id="381" idx="1"/>
          </p:cNvCxnSpPr>
          <p:nvPr/>
        </p:nvCxnSpPr>
        <p:spPr>
          <a:xfrm>
            <a:off x="4051800" y="1095120"/>
            <a:ext cx="1683000" cy="369720"/>
          </a:xfrm>
          <a:prstGeom prst="straightConnector1">
            <a:avLst/>
          </a:prstGeom>
          <a:ln w="15875">
            <a:solidFill>
              <a:srgbClr val="000000"/>
            </a:solidFill>
            <a:prstDash val="lgDash"/>
            <a:round/>
            <a:tailEnd len="med" type="triangle" w="med"/>
          </a:ln>
        </p:spPr>
      </p:cxnSp>
      <p:cxnSp>
        <p:nvCxnSpPr>
          <p:cNvPr id="384" name="Straight Arrow Connector 933"/>
          <p:cNvCxnSpPr/>
          <p:nvPr/>
        </p:nvCxnSpPr>
        <p:spPr>
          <a:xfrm>
            <a:off x="3514320" y="3479760"/>
            <a:ext cx="360" cy="251280"/>
          </a:xfrm>
          <a:prstGeom prst="straightConnector1">
            <a:avLst/>
          </a:prstGeom>
          <a:ln w="15875">
            <a:solidFill>
              <a:srgbClr val="000000"/>
            </a:solidFill>
            <a:round/>
            <a:tailEnd len="med" type="triangle" w="med"/>
          </a:ln>
        </p:spPr>
      </p:cxnSp>
      <p:cxnSp>
        <p:nvCxnSpPr>
          <p:cNvPr id="385" name="Straight Arrow Connector 936"/>
          <p:cNvCxnSpPr>
            <a:stCxn id="373" idx="2"/>
            <a:endCxn id="377" idx="0"/>
          </p:cNvCxnSpPr>
          <p:nvPr/>
        </p:nvCxnSpPr>
        <p:spPr>
          <a:xfrm flipH="1">
            <a:off x="3514320" y="3961440"/>
            <a:ext cx="720" cy="240120"/>
          </a:xfrm>
          <a:prstGeom prst="straightConnector1">
            <a:avLst/>
          </a:prstGeom>
          <a:ln w="15875">
            <a:solidFill>
              <a:srgbClr val="000000"/>
            </a:solidFill>
            <a:round/>
            <a:tailEnd len="med" type="triangle" w="med"/>
          </a:ln>
        </p:spPr>
      </p:cxnSp>
      <p:sp>
        <p:nvSpPr>
          <p:cNvPr id="386" name="TextBox 1"/>
          <p:cNvSpPr/>
          <p:nvPr/>
        </p:nvSpPr>
        <p:spPr>
          <a:xfrm>
            <a:off x="5858280" y="344880"/>
            <a:ext cx="3127680" cy="30744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1400" strike="noStrike" u="none">
                <a:solidFill>
                  <a:srgbClr val="000000"/>
                </a:solidFill>
                <a:effectLst/>
                <a:uFillTx/>
                <a:latin typeface="Arial"/>
                <a:ea typeface="Arial"/>
              </a:rPr>
              <a:t>History of Object Storage Support</a:t>
            </a:r>
            <a:endParaRPr b="0" lang="en-GB" sz="1400" strike="noStrike" u="none">
              <a:solidFill>
                <a:srgbClr val="000000"/>
              </a:solidFill>
              <a:effectLst/>
              <a:uFillTx/>
              <a:latin typeface="Arial"/>
            </a:endParaRPr>
          </a:p>
        </p:txBody>
      </p:sp>
      <p:pic>
        <p:nvPicPr>
          <p:cNvPr id="387" name="Picture 30" descr=""/>
          <p:cNvPicPr/>
          <p:nvPr/>
        </p:nvPicPr>
        <p:blipFill>
          <a:blip r:embed="rId1"/>
          <a:stretch/>
        </p:blipFill>
        <p:spPr>
          <a:xfrm>
            <a:off x="3307680" y="2147760"/>
            <a:ext cx="413640" cy="496440"/>
          </a:xfrm>
          <a:prstGeom prst="rect">
            <a:avLst/>
          </a:prstGeom>
          <a:solidFill>
            <a:schemeClr val="bg2"/>
          </a:solidFill>
          <a:ln w="0">
            <a:noFill/>
          </a:ln>
        </p:spPr>
      </p:pic>
      <p:pic>
        <p:nvPicPr>
          <p:cNvPr id="388" name="Picture 33" descr=""/>
          <p:cNvPicPr/>
          <p:nvPr/>
        </p:nvPicPr>
        <p:blipFill>
          <a:blip r:embed="rId2"/>
          <a:stretch/>
        </p:blipFill>
        <p:spPr>
          <a:xfrm>
            <a:off x="4311720" y="2723400"/>
            <a:ext cx="522720" cy="522720"/>
          </a:xfrm>
          <a:prstGeom prst="rect">
            <a:avLst/>
          </a:prstGeom>
          <a:solidFill>
            <a:schemeClr val="bg2"/>
          </a:solidFill>
          <a:ln w="0">
            <a:noFill/>
          </a:ln>
        </p:spPr>
      </p:pic>
      <p:pic>
        <p:nvPicPr>
          <p:cNvPr id="389" name="Picture 36" descr=""/>
          <p:cNvPicPr/>
          <p:nvPr/>
        </p:nvPicPr>
        <p:blipFill>
          <a:blip r:embed="rId3"/>
          <a:stretch/>
        </p:blipFill>
        <p:spPr>
          <a:xfrm>
            <a:off x="4752360" y="4321080"/>
            <a:ext cx="448560" cy="448560"/>
          </a:xfrm>
          <a:prstGeom prst="rect">
            <a:avLst/>
          </a:prstGeom>
          <a:solidFill>
            <a:schemeClr val="bg2"/>
          </a:solidFill>
          <a:ln w="0">
            <a:noFill/>
          </a:ln>
        </p:spPr>
      </p:pic>
      <p:pic>
        <p:nvPicPr>
          <p:cNvPr id="390" name="Picture 39" descr=""/>
          <p:cNvPicPr/>
          <p:nvPr/>
        </p:nvPicPr>
        <p:blipFill>
          <a:blip r:embed="rId4"/>
          <a:stretch/>
        </p:blipFill>
        <p:spPr>
          <a:xfrm>
            <a:off x="1895760" y="2162160"/>
            <a:ext cx="636120" cy="513360"/>
          </a:xfrm>
          <a:prstGeom prst="rect">
            <a:avLst/>
          </a:prstGeom>
          <a:noFill/>
          <a:ln w="0">
            <a:noFill/>
          </a:ln>
        </p:spPr>
      </p:pic>
      <p:pic>
        <p:nvPicPr>
          <p:cNvPr id="391" name="Picture 42" descr=""/>
          <p:cNvPicPr/>
          <p:nvPr/>
        </p:nvPicPr>
        <p:blipFill>
          <a:blip r:embed="rId5"/>
          <a:stretch/>
        </p:blipFill>
        <p:spPr>
          <a:xfrm flipH="1" rot="10800000">
            <a:off x="7949160" y="2808000"/>
            <a:ext cx="541080" cy="484920"/>
          </a:xfrm>
          <a:prstGeom prst="rect">
            <a:avLst/>
          </a:prstGeom>
          <a:solidFill>
            <a:schemeClr val="bg2"/>
          </a:solidFill>
          <a:ln w="0">
            <a:noFill/>
          </a:ln>
        </p:spPr>
      </p:pic>
      <p:pic>
        <p:nvPicPr>
          <p:cNvPr id="392" name="Picture 44" descr=""/>
          <p:cNvPicPr/>
          <p:nvPr/>
        </p:nvPicPr>
        <p:blipFill>
          <a:blip r:embed="rId6"/>
          <a:stretch/>
        </p:blipFill>
        <p:spPr>
          <a:xfrm>
            <a:off x="6078960" y="1655640"/>
            <a:ext cx="481680" cy="577800"/>
          </a:xfrm>
          <a:prstGeom prst="rect">
            <a:avLst/>
          </a:prstGeom>
          <a:solidFill>
            <a:schemeClr val="bg2"/>
          </a:solidFill>
          <a:ln w="0">
            <a:noFill/>
          </a:ln>
        </p:spPr>
      </p:pic>
    </p:spTree>
  </p:cSld>
  <mc:AlternateContent>
    <mc:Choice Requires="p14">
      <p:transition spd="slow" p14:dur="2000"/>
    </mc:Choice>
    <mc:Fallback>
      <p:transition spd="slow"/>
    </mc:Fallback>
  </mc:AlternateContent>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393" name="Shape 133"/>
          <p:cNvSpPr/>
          <p:nvPr/>
        </p:nvSpPr>
        <p:spPr>
          <a:xfrm>
            <a:off x="588240" y="1451160"/>
            <a:ext cx="5355360" cy="3150720"/>
          </a:xfrm>
          <a:prstGeom prst="roundRect">
            <a:avLst>
              <a:gd name="adj" fmla="val 16667"/>
            </a:avLst>
          </a:prstGeom>
          <a:noFill/>
          <a:ln w="9525">
            <a:solidFill>
              <a:srgbClr val="000000"/>
            </a:solidFill>
            <a:round/>
          </a:ln>
        </p:spPr>
        <p:style>
          <a:lnRef idx="0"/>
          <a:fillRef idx="0"/>
          <a:effectRef idx="0"/>
          <a:fontRef idx="minor"/>
        </p:style>
        <p:txBody>
          <a:bodyPr tIns="91440" bIns="91440" anchor="ctr">
            <a:noAutofit/>
          </a:bodyPr>
          <a:p>
            <a:pPr>
              <a:lnSpc>
                <a:spcPct val="100000"/>
              </a:lnSpc>
            </a:pPr>
            <a:endParaRPr b="0" lang="en-GB" sz="1400" strike="noStrike" u="none">
              <a:solidFill>
                <a:srgbClr val="000000"/>
              </a:solidFill>
              <a:effectLst/>
              <a:uFillTx/>
              <a:latin typeface="Arial"/>
              <a:ea typeface="Arial"/>
            </a:endParaRPr>
          </a:p>
        </p:txBody>
      </p:sp>
      <p:sp>
        <p:nvSpPr>
          <p:cNvPr id="394" name="Shape 134"/>
          <p:cNvSpPr/>
          <p:nvPr/>
        </p:nvSpPr>
        <p:spPr>
          <a:xfrm>
            <a:off x="6400440" y="1448280"/>
            <a:ext cx="2027160" cy="3150720"/>
          </a:xfrm>
          <a:prstGeom prst="roundRect">
            <a:avLst>
              <a:gd name="adj" fmla="val 16667"/>
            </a:avLst>
          </a:prstGeom>
          <a:noFill/>
          <a:ln w="9525">
            <a:solidFill>
              <a:srgbClr val="000000"/>
            </a:solidFill>
            <a:prstDash val="dash"/>
            <a:round/>
          </a:ln>
        </p:spPr>
        <p:style>
          <a:lnRef idx="0"/>
          <a:fillRef idx="0"/>
          <a:effectRef idx="0"/>
          <a:fontRef idx="minor"/>
        </p:style>
        <p:txBody>
          <a:bodyPr tIns="91440" bIns="91440" anchor="ctr">
            <a:noAutofit/>
          </a:bodyPr>
          <a:p>
            <a:pPr>
              <a:lnSpc>
                <a:spcPct val="100000"/>
              </a:lnSpc>
            </a:pPr>
            <a:endParaRPr b="0" lang="en-GB" sz="1400" strike="noStrike" u="none">
              <a:solidFill>
                <a:srgbClr val="000000"/>
              </a:solidFill>
              <a:effectLst/>
              <a:uFillTx/>
              <a:latin typeface="Arial"/>
              <a:ea typeface="Arial"/>
            </a:endParaRPr>
          </a:p>
        </p:txBody>
      </p:sp>
      <p:sp>
        <p:nvSpPr>
          <p:cNvPr id="395" name="PlaceHolder 1"/>
          <p:cNvSpPr>
            <a:spLocks noGrp="1"/>
          </p:cNvSpPr>
          <p:nvPr>
            <p:ph type="title"/>
          </p:nvPr>
        </p:nvSpPr>
        <p:spPr>
          <a:xfrm>
            <a:off x="525960" y="425880"/>
            <a:ext cx="8229240" cy="294120"/>
          </a:xfrm>
          <a:prstGeom prst="rect">
            <a:avLst/>
          </a:prstGeom>
          <a:noFill/>
          <a:ln w="0">
            <a:noFill/>
          </a:ln>
        </p:spPr>
        <p:txBody>
          <a:bodyPr lIns="57240" rIns="57240" tIns="57240" bIns="57240" anchor="ctr">
            <a:noAutofit/>
          </a:bodyPr>
          <a:p>
            <a:pPr indent="0">
              <a:lnSpc>
                <a:spcPct val="85000"/>
              </a:lnSpc>
              <a:buNone/>
              <a:tabLst>
                <a:tab algn="l" pos="0"/>
              </a:tabLst>
            </a:pPr>
            <a:r>
              <a:rPr b="1" lang="en" sz="2300" strike="noStrike" u="none">
                <a:solidFill>
                  <a:schemeClr val="dk1"/>
                </a:solidFill>
                <a:effectLst/>
                <a:uFillTx/>
                <a:latin typeface="Calibri"/>
                <a:ea typeface="Calibri"/>
              </a:rPr>
              <a:t>Storage </a:t>
            </a:r>
            <a:r>
              <a:rPr b="1" lang="en-US" sz="2300" strike="noStrike" u="none">
                <a:solidFill>
                  <a:schemeClr val="dk1"/>
                </a:solidFill>
                <a:effectLst/>
                <a:uFillTx/>
                <a:latin typeface="Calibri"/>
                <a:ea typeface="Calibri"/>
              </a:rPr>
              <a:t>Use </a:t>
            </a:r>
            <a:r>
              <a:rPr b="1" lang="en" sz="2300" strike="noStrike" u="none">
                <a:solidFill>
                  <a:schemeClr val="dk1"/>
                </a:solidFill>
                <a:effectLst/>
                <a:uFillTx/>
                <a:latin typeface="Calibri"/>
                <a:ea typeface="Calibri"/>
              </a:rPr>
              <a:t>Evolution</a:t>
            </a:r>
            <a:endParaRPr b="0" lang="en-GB" sz="2300" strike="noStrike" u="none">
              <a:solidFill>
                <a:srgbClr val="000000"/>
              </a:solidFill>
              <a:effectLst/>
              <a:uFillTx/>
              <a:latin typeface="Arial"/>
            </a:endParaRPr>
          </a:p>
        </p:txBody>
      </p:sp>
      <p:sp>
        <p:nvSpPr>
          <p:cNvPr id="396" name="Shape 136"/>
          <p:cNvSpPr/>
          <p:nvPr/>
        </p:nvSpPr>
        <p:spPr>
          <a:xfrm>
            <a:off x="1003680" y="2636640"/>
            <a:ext cx="1196640" cy="702720"/>
          </a:xfrm>
          <a:prstGeom prst="can">
            <a:avLst>
              <a:gd name="adj" fmla="val 25000"/>
            </a:avLst>
          </a:prstGeom>
          <a:solidFill>
            <a:schemeClr val="lt2"/>
          </a:solidFill>
          <a:ln w="9525">
            <a:solidFill>
              <a:srgbClr val="ffffff"/>
            </a:solidFill>
            <a:round/>
          </a:ln>
        </p:spPr>
        <p:style>
          <a:lnRef idx="0"/>
          <a:fillRef idx="0"/>
          <a:effectRef idx="0"/>
          <a:fontRef idx="minor"/>
        </p:style>
        <p:txBody>
          <a:bodyPr tIns="91440" bIns="91440" anchor="ctr">
            <a:noAutofit/>
          </a:bodyPr>
          <a:p>
            <a:pPr algn="ctr">
              <a:lnSpc>
                <a:spcPct val="100000"/>
              </a:lnSpc>
            </a:pPr>
            <a:r>
              <a:rPr b="0" lang="en" sz="1400" strike="noStrike" u="none">
                <a:solidFill>
                  <a:srgbClr val="000000"/>
                </a:solidFill>
                <a:effectLst/>
                <a:uFillTx/>
                <a:latin typeface="Arial"/>
                <a:ea typeface="Arial"/>
              </a:rPr>
              <a:t>HDFS</a:t>
            </a:r>
            <a:endParaRPr b="0" lang="en-GB" sz="1400" strike="noStrike" u="none">
              <a:solidFill>
                <a:srgbClr val="000000"/>
              </a:solidFill>
              <a:effectLst/>
              <a:uFillTx/>
              <a:latin typeface="Arial"/>
            </a:endParaRPr>
          </a:p>
        </p:txBody>
      </p:sp>
      <p:sp>
        <p:nvSpPr>
          <p:cNvPr id="397" name="Shape 137"/>
          <p:cNvSpPr/>
          <p:nvPr/>
        </p:nvSpPr>
        <p:spPr>
          <a:xfrm>
            <a:off x="1006920" y="1549800"/>
            <a:ext cx="1196640" cy="454680"/>
          </a:xfrm>
          <a:prstGeom prst="rect">
            <a:avLst/>
          </a:prstGeom>
          <a:solidFill>
            <a:schemeClr val="lt2"/>
          </a:solidFill>
          <a:ln w="9525">
            <a:solidFill>
              <a:srgbClr val="ffffff"/>
            </a:solidFill>
            <a:round/>
          </a:ln>
        </p:spPr>
        <p:style>
          <a:lnRef idx="0"/>
          <a:fillRef idx="0"/>
          <a:effectRef idx="0"/>
          <a:fontRef idx="minor"/>
        </p:style>
        <p:txBody>
          <a:bodyPr tIns="91440" bIns="91440" anchor="ctr">
            <a:noAutofit/>
          </a:bodyPr>
          <a:p>
            <a:pPr algn="ctr">
              <a:lnSpc>
                <a:spcPct val="100000"/>
              </a:lnSpc>
            </a:pPr>
            <a:r>
              <a:rPr b="0" lang="en" sz="1400" strike="noStrike" u="none">
                <a:solidFill>
                  <a:srgbClr val="000000"/>
                </a:solidFill>
                <a:effectLst/>
                <a:uFillTx/>
                <a:latin typeface="Arial"/>
                <a:ea typeface="Arial"/>
              </a:rPr>
              <a:t>Application</a:t>
            </a:r>
            <a:endParaRPr b="0" lang="en-GB" sz="1400" strike="noStrike" u="none">
              <a:solidFill>
                <a:srgbClr val="000000"/>
              </a:solidFill>
              <a:effectLst/>
              <a:uFillTx/>
              <a:latin typeface="Arial"/>
            </a:endParaRPr>
          </a:p>
        </p:txBody>
      </p:sp>
      <p:sp>
        <p:nvSpPr>
          <p:cNvPr id="398" name="Shape 138"/>
          <p:cNvSpPr/>
          <p:nvPr/>
        </p:nvSpPr>
        <p:spPr>
          <a:xfrm>
            <a:off x="4718880" y="2828880"/>
            <a:ext cx="731520" cy="294120"/>
          </a:xfrm>
          <a:prstGeom prst="can">
            <a:avLst>
              <a:gd name="adj" fmla="val 25000"/>
            </a:avLst>
          </a:prstGeom>
          <a:solidFill>
            <a:schemeClr val="lt2"/>
          </a:solidFill>
          <a:ln w="9525">
            <a:solidFill>
              <a:srgbClr val="ffffff"/>
            </a:solidFill>
            <a:round/>
          </a:ln>
        </p:spPr>
        <p:style>
          <a:lnRef idx="0"/>
          <a:fillRef idx="0"/>
          <a:effectRef idx="0"/>
          <a:fontRef idx="minor"/>
        </p:style>
        <p:txBody>
          <a:bodyPr tIns="91440" bIns="91440" anchor="ctr">
            <a:noAutofit/>
          </a:bodyPr>
          <a:p>
            <a:pPr algn="ctr">
              <a:lnSpc>
                <a:spcPct val="100000"/>
              </a:lnSpc>
            </a:pPr>
            <a:r>
              <a:rPr b="0" lang="en" sz="1400" strike="noStrike" u="none">
                <a:solidFill>
                  <a:srgbClr val="000000"/>
                </a:solidFill>
                <a:effectLst/>
                <a:uFillTx/>
                <a:latin typeface="Arial"/>
                <a:ea typeface="Arial"/>
              </a:rPr>
              <a:t>HDFS</a:t>
            </a:r>
            <a:endParaRPr b="0" lang="en-GB" sz="1400" strike="noStrike" u="none">
              <a:solidFill>
                <a:srgbClr val="000000"/>
              </a:solidFill>
              <a:effectLst/>
              <a:uFillTx/>
              <a:latin typeface="Arial"/>
            </a:endParaRPr>
          </a:p>
        </p:txBody>
      </p:sp>
      <p:sp>
        <p:nvSpPr>
          <p:cNvPr id="399" name="Shape 139"/>
          <p:cNvSpPr/>
          <p:nvPr/>
        </p:nvSpPr>
        <p:spPr>
          <a:xfrm>
            <a:off x="4044960" y="1548720"/>
            <a:ext cx="1196640" cy="454680"/>
          </a:xfrm>
          <a:prstGeom prst="rect">
            <a:avLst/>
          </a:prstGeom>
          <a:solidFill>
            <a:schemeClr val="lt2"/>
          </a:solidFill>
          <a:ln w="9525">
            <a:solidFill>
              <a:srgbClr val="ffffff"/>
            </a:solidFill>
            <a:round/>
          </a:ln>
        </p:spPr>
        <p:style>
          <a:lnRef idx="0"/>
          <a:fillRef idx="0"/>
          <a:effectRef idx="0"/>
          <a:fontRef idx="minor"/>
        </p:style>
        <p:txBody>
          <a:bodyPr tIns="91440" bIns="91440" anchor="ctr">
            <a:noAutofit/>
          </a:bodyPr>
          <a:p>
            <a:pPr algn="ctr">
              <a:lnSpc>
                <a:spcPct val="100000"/>
              </a:lnSpc>
            </a:pPr>
            <a:r>
              <a:rPr b="0" lang="en" sz="1400" strike="noStrike" u="none">
                <a:solidFill>
                  <a:srgbClr val="000000"/>
                </a:solidFill>
                <a:effectLst/>
                <a:uFillTx/>
                <a:latin typeface="Arial"/>
                <a:ea typeface="Arial"/>
              </a:rPr>
              <a:t>Application</a:t>
            </a:r>
            <a:endParaRPr b="0" lang="en-GB" sz="1400" strike="noStrike" u="none">
              <a:solidFill>
                <a:srgbClr val="000000"/>
              </a:solidFill>
              <a:effectLst/>
              <a:uFillTx/>
              <a:latin typeface="Arial"/>
            </a:endParaRPr>
          </a:p>
        </p:txBody>
      </p:sp>
      <p:sp>
        <p:nvSpPr>
          <p:cNvPr id="400" name="Shape 140"/>
          <p:cNvSpPr/>
          <p:nvPr/>
        </p:nvSpPr>
        <p:spPr>
          <a:xfrm>
            <a:off x="6620040" y="799200"/>
            <a:ext cx="1617120" cy="573120"/>
          </a:xfrm>
          <a:prstGeom prst="downArrow">
            <a:avLst>
              <a:gd name="adj1" fmla="val 50000"/>
              <a:gd name="adj2" fmla="val 50000"/>
            </a:avLst>
          </a:prstGeom>
          <a:solidFill>
            <a:srgbClr val="ff9900"/>
          </a:solidFill>
          <a:ln w="9525">
            <a:solidFill>
              <a:srgbClr val="ffffff"/>
            </a:solidFill>
            <a:round/>
          </a:ln>
        </p:spPr>
        <p:style>
          <a:lnRef idx="0"/>
          <a:fillRef idx="0"/>
          <a:effectRef idx="0"/>
          <a:fontRef idx="minor"/>
        </p:style>
        <p:txBody>
          <a:bodyPr tIns="91440" bIns="91440" anchor="ctr">
            <a:noAutofit/>
          </a:bodyPr>
          <a:p>
            <a:pPr algn="ctr">
              <a:lnSpc>
                <a:spcPct val="100000"/>
              </a:lnSpc>
            </a:pPr>
            <a:r>
              <a:rPr b="0" lang="en" sz="1400" strike="noStrike" u="none">
                <a:solidFill>
                  <a:srgbClr val="000000"/>
                </a:solidFill>
                <a:effectLst/>
                <a:uFillTx/>
                <a:latin typeface="Arial"/>
                <a:ea typeface="Arial"/>
              </a:rPr>
              <a:t>Goal</a:t>
            </a:r>
            <a:endParaRPr b="0" lang="en-GB" sz="1400" strike="noStrike" u="none">
              <a:solidFill>
                <a:srgbClr val="000000"/>
              </a:solidFill>
              <a:effectLst/>
              <a:uFillTx/>
              <a:latin typeface="Arial"/>
            </a:endParaRPr>
          </a:p>
        </p:txBody>
      </p:sp>
      <p:sp>
        <p:nvSpPr>
          <p:cNvPr id="401" name="Shape 141"/>
          <p:cNvSpPr/>
          <p:nvPr/>
        </p:nvSpPr>
        <p:spPr>
          <a:xfrm>
            <a:off x="588240" y="799200"/>
            <a:ext cx="5355360" cy="573120"/>
          </a:xfrm>
          <a:prstGeom prst="rightArrow">
            <a:avLst>
              <a:gd name="adj1" fmla="val 50000"/>
              <a:gd name="adj2" fmla="val 50000"/>
            </a:avLst>
          </a:prstGeom>
          <a:solidFill>
            <a:srgbClr val="00ff00"/>
          </a:solidFill>
          <a:ln w="9525">
            <a:solidFill>
              <a:srgbClr val="ffffff"/>
            </a:solidFill>
            <a:round/>
          </a:ln>
        </p:spPr>
        <p:style>
          <a:lnRef idx="0"/>
          <a:fillRef idx="0"/>
          <a:effectRef idx="0"/>
          <a:fontRef idx="minor"/>
        </p:style>
        <p:txBody>
          <a:bodyPr tIns="91440" bIns="91440" anchor="ctr">
            <a:noAutofit/>
          </a:bodyPr>
          <a:p>
            <a:pPr>
              <a:lnSpc>
                <a:spcPct val="100000"/>
              </a:lnSpc>
            </a:pPr>
            <a:r>
              <a:rPr b="0" lang="en" sz="1400" strike="noStrike" u="none">
                <a:solidFill>
                  <a:srgbClr val="000000"/>
                </a:solidFill>
                <a:effectLst/>
                <a:uFillTx/>
                <a:latin typeface="Arial"/>
                <a:ea typeface="Arial"/>
              </a:rPr>
              <a:t>Evolution towards cloud storage as the primary Data Lake</a:t>
            </a:r>
            <a:endParaRPr b="0" lang="en-GB" sz="1400" strike="noStrike" u="none">
              <a:solidFill>
                <a:srgbClr val="000000"/>
              </a:solidFill>
              <a:effectLst/>
              <a:uFillTx/>
              <a:latin typeface="Arial"/>
            </a:endParaRPr>
          </a:p>
        </p:txBody>
      </p:sp>
      <p:pic>
        <p:nvPicPr>
          <p:cNvPr id="402" name="Shape 142" descr=""/>
          <p:cNvPicPr/>
          <p:nvPr/>
        </p:nvPicPr>
        <p:blipFill>
          <a:blip r:embed="rId1"/>
          <a:stretch/>
        </p:blipFill>
        <p:spPr>
          <a:xfrm>
            <a:off x="1096560" y="3896640"/>
            <a:ext cx="978840" cy="652320"/>
          </a:xfrm>
          <a:prstGeom prst="rect">
            <a:avLst/>
          </a:prstGeom>
          <a:noFill/>
          <a:ln w="0">
            <a:noFill/>
          </a:ln>
        </p:spPr>
      </p:pic>
      <p:sp>
        <p:nvSpPr>
          <p:cNvPr id="403" name="Shape 143"/>
          <p:cNvSpPr/>
          <p:nvPr/>
        </p:nvSpPr>
        <p:spPr>
          <a:xfrm>
            <a:off x="735840" y="2188800"/>
            <a:ext cx="549720" cy="294120"/>
          </a:xfrm>
          <a:prstGeom prst="rect">
            <a:avLst/>
          </a:prstGeom>
          <a:noFill/>
          <a:ln w="0">
            <a:noFill/>
          </a:ln>
        </p:spPr>
        <p:style>
          <a:lnRef idx="0"/>
          <a:fillRef idx="0"/>
          <a:effectRef idx="0"/>
          <a:fontRef idx="minor"/>
        </p:style>
        <p:txBody>
          <a:bodyPr tIns="91440" bIns="91440" anchor="t">
            <a:noAutofit/>
          </a:bodyPr>
          <a:p>
            <a:pPr>
              <a:lnSpc>
                <a:spcPct val="100000"/>
              </a:lnSpc>
            </a:pPr>
            <a:r>
              <a:rPr b="0" lang="en" sz="1200" strike="noStrike" u="none">
                <a:solidFill>
                  <a:srgbClr val="000000"/>
                </a:solidFill>
                <a:effectLst/>
                <a:uFillTx/>
                <a:latin typeface="Arial"/>
                <a:ea typeface="Arial"/>
              </a:rPr>
              <a:t>Input</a:t>
            </a:r>
            <a:endParaRPr b="0" lang="en-GB" sz="1200" strike="noStrike" u="none">
              <a:solidFill>
                <a:srgbClr val="000000"/>
              </a:solidFill>
              <a:effectLst/>
              <a:uFillTx/>
              <a:latin typeface="Arial"/>
            </a:endParaRPr>
          </a:p>
        </p:txBody>
      </p:sp>
      <p:sp>
        <p:nvSpPr>
          <p:cNvPr id="404" name="Shape 144"/>
          <p:cNvSpPr/>
          <p:nvPr/>
        </p:nvSpPr>
        <p:spPr>
          <a:xfrm>
            <a:off x="1897200" y="2190600"/>
            <a:ext cx="731520" cy="294120"/>
          </a:xfrm>
          <a:prstGeom prst="rect">
            <a:avLst/>
          </a:prstGeom>
          <a:noFill/>
          <a:ln w="0">
            <a:noFill/>
          </a:ln>
        </p:spPr>
        <p:style>
          <a:lnRef idx="0"/>
          <a:fillRef idx="0"/>
          <a:effectRef idx="0"/>
          <a:fontRef idx="minor"/>
        </p:style>
        <p:txBody>
          <a:bodyPr tIns="91440" bIns="91440" anchor="t">
            <a:noAutofit/>
          </a:bodyPr>
          <a:p>
            <a:pPr>
              <a:lnSpc>
                <a:spcPct val="100000"/>
              </a:lnSpc>
            </a:pPr>
            <a:r>
              <a:rPr b="0" lang="en" sz="1200" strike="noStrike" u="none">
                <a:solidFill>
                  <a:srgbClr val="000000"/>
                </a:solidFill>
                <a:effectLst/>
                <a:uFillTx/>
                <a:latin typeface="Arial"/>
                <a:ea typeface="Arial"/>
              </a:rPr>
              <a:t>Output</a:t>
            </a:r>
            <a:endParaRPr b="0" lang="en-GB" sz="1200" strike="noStrike" u="none">
              <a:solidFill>
                <a:srgbClr val="000000"/>
              </a:solidFill>
              <a:effectLst/>
              <a:uFillTx/>
              <a:latin typeface="Arial"/>
            </a:endParaRPr>
          </a:p>
        </p:txBody>
      </p:sp>
      <p:cxnSp>
        <p:nvCxnSpPr>
          <p:cNvPr id="405" name="Shape 145"/>
          <p:cNvCxnSpPr/>
          <p:nvPr/>
        </p:nvCxnSpPr>
        <p:spPr>
          <a:xfrm flipV="1">
            <a:off x="1369440" y="2023200"/>
            <a:ext cx="360" cy="608760"/>
          </a:xfrm>
          <a:prstGeom prst="straightConnector1">
            <a:avLst/>
          </a:prstGeom>
          <a:ln w="9525">
            <a:solidFill>
              <a:srgbClr val="000000"/>
            </a:solidFill>
            <a:round/>
            <a:tailEnd len="lg" type="triangle" w="lg"/>
          </a:ln>
        </p:spPr>
      </p:cxnSp>
      <p:cxnSp>
        <p:nvCxnSpPr>
          <p:cNvPr id="406" name="Shape 146"/>
          <p:cNvCxnSpPr/>
          <p:nvPr/>
        </p:nvCxnSpPr>
        <p:spPr>
          <a:xfrm flipH="1">
            <a:off x="1785960" y="2031480"/>
            <a:ext cx="9000" cy="575640"/>
          </a:xfrm>
          <a:prstGeom prst="straightConnector1">
            <a:avLst/>
          </a:prstGeom>
          <a:ln w="9525">
            <a:solidFill>
              <a:srgbClr val="000000"/>
            </a:solidFill>
            <a:round/>
            <a:tailEnd len="lg" type="triangle" w="lg"/>
          </a:ln>
        </p:spPr>
      </p:cxnSp>
      <p:cxnSp>
        <p:nvCxnSpPr>
          <p:cNvPr id="407" name="Shape 147"/>
          <p:cNvCxnSpPr/>
          <p:nvPr/>
        </p:nvCxnSpPr>
        <p:spPr>
          <a:xfrm flipV="1">
            <a:off x="1369440" y="3339360"/>
            <a:ext cx="360" cy="609120"/>
          </a:xfrm>
          <a:prstGeom prst="straightConnector1">
            <a:avLst/>
          </a:prstGeom>
          <a:ln w="9525">
            <a:solidFill>
              <a:srgbClr val="000000"/>
            </a:solidFill>
            <a:round/>
            <a:headEnd len="lg" type="triangle" w="lg"/>
          </a:ln>
        </p:spPr>
      </p:cxnSp>
      <p:cxnSp>
        <p:nvCxnSpPr>
          <p:cNvPr id="408" name="Shape 148"/>
          <p:cNvCxnSpPr/>
          <p:nvPr/>
        </p:nvCxnSpPr>
        <p:spPr>
          <a:xfrm flipV="1">
            <a:off x="1790280" y="3339360"/>
            <a:ext cx="360" cy="609120"/>
          </a:xfrm>
          <a:prstGeom prst="straightConnector1">
            <a:avLst/>
          </a:prstGeom>
          <a:ln w="9525">
            <a:solidFill>
              <a:srgbClr val="000000"/>
            </a:solidFill>
            <a:round/>
            <a:tailEnd len="lg" type="triangle" w="lg"/>
          </a:ln>
        </p:spPr>
      </p:cxnSp>
      <p:sp>
        <p:nvSpPr>
          <p:cNvPr id="409" name="Shape 149"/>
          <p:cNvSpPr/>
          <p:nvPr/>
        </p:nvSpPr>
        <p:spPr>
          <a:xfrm>
            <a:off x="618120" y="3470760"/>
            <a:ext cx="731520" cy="294120"/>
          </a:xfrm>
          <a:prstGeom prst="rect">
            <a:avLst/>
          </a:prstGeom>
          <a:noFill/>
          <a:ln w="0">
            <a:noFill/>
          </a:ln>
        </p:spPr>
        <p:style>
          <a:lnRef idx="0"/>
          <a:fillRef idx="0"/>
          <a:effectRef idx="0"/>
          <a:fontRef idx="minor"/>
        </p:style>
        <p:txBody>
          <a:bodyPr tIns="91440" bIns="91440" anchor="t">
            <a:noAutofit/>
          </a:bodyPr>
          <a:p>
            <a:pPr>
              <a:lnSpc>
                <a:spcPct val="100000"/>
              </a:lnSpc>
            </a:pPr>
            <a:r>
              <a:rPr b="0" lang="en" sz="1200" strike="noStrike" u="none">
                <a:solidFill>
                  <a:srgbClr val="000000"/>
                </a:solidFill>
                <a:effectLst/>
                <a:uFillTx/>
                <a:latin typeface="Arial"/>
                <a:ea typeface="Arial"/>
              </a:rPr>
              <a:t>Backup</a:t>
            </a:r>
            <a:endParaRPr b="0" lang="en-GB" sz="1200" strike="noStrike" u="none">
              <a:solidFill>
                <a:srgbClr val="000000"/>
              </a:solidFill>
              <a:effectLst/>
              <a:uFillTx/>
              <a:latin typeface="Arial"/>
            </a:endParaRPr>
          </a:p>
        </p:txBody>
      </p:sp>
      <p:sp>
        <p:nvSpPr>
          <p:cNvPr id="410" name="Shape 150"/>
          <p:cNvSpPr/>
          <p:nvPr/>
        </p:nvSpPr>
        <p:spPr>
          <a:xfrm>
            <a:off x="1786320" y="3496680"/>
            <a:ext cx="731520" cy="294120"/>
          </a:xfrm>
          <a:prstGeom prst="rect">
            <a:avLst/>
          </a:prstGeom>
          <a:noFill/>
          <a:ln w="0">
            <a:noFill/>
          </a:ln>
        </p:spPr>
        <p:style>
          <a:lnRef idx="0"/>
          <a:fillRef idx="0"/>
          <a:effectRef idx="0"/>
          <a:fontRef idx="minor"/>
        </p:style>
        <p:txBody>
          <a:bodyPr tIns="91440" bIns="91440" anchor="t">
            <a:noAutofit/>
          </a:bodyPr>
          <a:p>
            <a:pPr>
              <a:lnSpc>
                <a:spcPct val="100000"/>
              </a:lnSpc>
            </a:pPr>
            <a:r>
              <a:rPr b="0" lang="en" sz="1200" strike="noStrike" u="none">
                <a:solidFill>
                  <a:srgbClr val="000000"/>
                </a:solidFill>
                <a:effectLst/>
                <a:uFillTx/>
                <a:latin typeface="Arial"/>
                <a:ea typeface="Arial"/>
              </a:rPr>
              <a:t>Restore</a:t>
            </a:r>
            <a:endParaRPr b="0" lang="en-GB" sz="1200" strike="noStrike" u="none">
              <a:solidFill>
                <a:srgbClr val="000000"/>
              </a:solidFill>
              <a:effectLst/>
              <a:uFillTx/>
              <a:latin typeface="Arial"/>
            </a:endParaRPr>
          </a:p>
        </p:txBody>
      </p:sp>
      <p:pic>
        <p:nvPicPr>
          <p:cNvPr id="411" name="Shape 151" descr=""/>
          <p:cNvPicPr/>
          <p:nvPr/>
        </p:nvPicPr>
        <p:blipFill>
          <a:blip r:embed="rId2"/>
          <a:stretch/>
        </p:blipFill>
        <p:spPr>
          <a:xfrm>
            <a:off x="3687480" y="3896640"/>
            <a:ext cx="978840" cy="635040"/>
          </a:xfrm>
          <a:prstGeom prst="rect">
            <a:avLst/>
          </a:prstGeom>
          <a:noFill/>
          <a:ln w="0">
            <a:noFill/>
          </a:ln>
        </p:spPr>
      </p:pic>
      <p:cxnSp>
        <p:nvCxnSpPr>
          <p:cNvPr id="412" name="Shape 152"/>
          <p:cNvCxnSpPr/>
          <p:nvPr/>
        </p:nvCxnSpPr>
        <p:spPr>
          <a:xfrm flipH="1" flipV="1">
            <a:off x="4195440" y="1990080"/>
            <a:ext cx="8640" cy="1909080"/>
          </a:xfrm>
          <a:prstGeom prst="straightConnector1">
            <a:avLst/>
          </a:prstGeom>
          <a:ln w="9525">
            <a:solidFill>
              <a:srgbClr val="000000"/>
            </a:solidFill>
            <a:round/>
            <a:tailEnd len="lg" type="triangle" w="lg"/>
          </a:ln>
        </p:spPr>
      </p:cxnSp>
      <p:cxnSp>
        <p:nvCxnSpPr>
          <p:cNvPr id="413" name="Shape 153"/>
          <p:cNvCxnSpPr>
            <a:endCxn id="398" idx="1"/>
          </p:cNvCxnSpPr>
          <p:nvPr/>
        </p:nvCxnSpPr>
        <p:spPr>
          <a:xfrm>
            <a:off x="4647600" y="1991160"/>
            <a:ext cx="437400" cy="838080"/>
          </a:xfrm>
          <a:prstGeom prst="straightConnector1">
            <a:avLst/>
          </a:prstGeom>
          <a:ln w="9525">
            <a:solidFill>
              <a:srgbClr val="000000"/>
            </a:solidFill>
            <a:round/>
            <a:tailEnd len="lg" type="triangle" w="lg"/>
          </a:ln>
        </p:spPr>
      </p:cxnSp>
      <p:cxnSp>
        <p:nvCxnSpPr>
          <p:cNvPr id="414" name="Shape 154"/>
          <p:cNvCxnSpPr>
            <a:stCxn id="398" idx="3"/>
            <a:endCxn id="411" idx="3"/>
          </p:cNvCxnSpPr>
          <p:nvPr/>
        </p:nvCxnSpPr>
        <p:spPr>
          <a:xfrm flipH="1">
            <a:off x="4666320" y="3123000"/>
            <a:ext cx="418680" cy="1091520"/>
          </a:xfrm>
          <a:prstGeom prst="straightConnector1">
            <a:avLst/>
          </a:prstGeom>
          <a:ln w="9525">
            <a:solidFill>
              <a:srgbClr val="000000"/>
            </a:solidFill>
            <a:round/>
            <a:tailEnd len="lg" type="triangle" w="lg"/>
          </a:ln>
        </p:spPr>
      </p:cxnSp>
      <p:sp>
        <p:nvSpPr>
          <p:cNvPr id="415" name="Shape 155"/>
          <p:cNvSpPr/>
          <p:nvPr/>
        </p:nvSpPr>
        <p:spPr>
          <a:xfrm>
            <a:off x="3580920" y="2269440"/>
            <a:ext cx="549720" cy="294120"/>
          </a:xfrm>
          <a:prstGeom prst="rect">
            <a:avLst/>
          </a:prstGeom>
          <a:noFill/>
          <a:ln w="0">
            <a:noFill/>
          </a:ln>
        </p:spPr>
        <p:style>
          <a:lnRef idx="0"/>
          <a:fillRef idx="0"/>
          <a:effectRef idx="0"/>
          <a:fontRef idx="minor"/>
        </p:style>
        <p:txBody>
          <a:bodyPr tIns="91440" bIns="91440" anchor="t">
            <a:noAutofit/>
          </a:bodyPr>
          <a:p>
            <a:pPr>
              <a:lnSpc>
                <a:spcPct val="100000"/>
              </a:lnSpc>
            </a:pPr>
            <a:r>
              <a:rPr b="0" lang="en" sz="1200" strike="noStrike" u="none">
                <a:solidFill>
                  <a:srgbClr val="000000"/>
                </a:solidFill>
                <a:effectLst/>
                <a:uFillTx/>
                <a:latin typeface="Arial"/>
                <a:ea typeface="Arial"/>
              </a:rPr>
              <a:t>Input</a:t>
            </a:r>
            <a:endParaRPr b="0" lang="en-GB" sz="1200" strike="noStrike" u="none">
              <a:solidFill>
                <a:srgbClr val="000000"/>
              </a:solidFill>
              <a:effectLst/>
              <a:uFillTx/>
              <a:latin typeface="Arial"/>
            </a:endParaRPr>
          </a:p>
        </p:txBody>
      </p:sp>
      <p:sp>
        <p:nvSpPr>
          <p:cNvPr id="416" name="Shape 156"/>
          <p:cNvSpPr/>
          <p:nvPr/>
        </p:nvSpPr>
        <p:spPr>
          <a:xfrm>
            <a:off x="5034240" y="2145240"/>
            <a:ext cx="731520" cy="294120"/>
          </a:xfrm>
          <a:prstGeom prst="rect">
            <a:avLst/>
          </a:prstGeom>
          <a:noFill/>
          <a:ln w="0">
            <a:noFill/>
          </a:ln>
        </p:spPr>
        <p:style>
          <a:lnRef idx="0"/>
          <a:fillRef idx="0"/>
          <a:effectRef idx="0"/>
          <a:fontRef idx="minor"/>
        </p:style>
        <p:txBody>
          <a:bodyPr tIns="91440" bIns="91440" anchor="t">
            <a:noAutofit/>
          </a:bodyPr>
          <a:p>
            <a:pPr>
              <a:lnSpc>
                <a:spcPct val="100000"/>
              </a:lnSpc>
            </a:pPr>
            <a:r>
              <a:rPr b="0" lang="en" sz="1200" strike="noStrike" u="none">
                <a:solidFill>
                  <a:srgbClr val="000000"/>
                </a:solidFill>
                <a:effectLst/>
                <a:uFillTx/>
                <a:latin typeface="Arial"/>
                <a:ea typeface="Arial"/>
              </a:rPr>
              <a:t>Output</a:t>
            </a:r>
            <a:endParaRPr b="0" lang="en-GB" sz="1200" strike="noStrike" u="none">
              <a:solidFill>
                <a:srgbClr val="000000"/>
              </a:solidFill>
              <a:effectLst/>
              <a:uFillTx/>
              <a:latin typeface="Arial"/>
            </a:endParaRPr>
          </a:p>
        </p:txBody>
      </p:sp>
      <p:sp>
        <p:nvSpPr>
          <p:cNvPr id="417" name="Shape 157"/>
          <p:cNvSpPr/>
          <p:nvPr/>
        </p:nvSpPr>
        <p:spPr>
          <a:xfrm>
            <a:off x="5034240" y="3512880"/>
            <a:ext cx="731520" cy="294120"/>
          </a:xfrm>
          <a:prstGeom prst="rect">
            <a:avLst/>
          </a:prstGeom>
          <a:noFill/>
          <a:ln w="0">
            <a:noFill/>
          </a:ln>
        </p:spPr>
        <p:style>
          <a:lnRef idx="0"/>
          <a:fillRef idx="0"/>
          <a:effectRef idx="0"/>
          <a:fontRef idx="minor"/>
        </p:style>
        <p:txBody>
          <a:bodyPr tIns="91440" bIns="91440" anchor="t">
            <a:noAutofit/>
          </a:bodyPr>
          <a:p>
            <a:pPr>
              <a:lnSpc>
                <a:spcPct val="100000"/>
              </a:lnSpc>
            </a:pPr>
            <a:r>
              <a:rPr b="0" lang="en" sz="1200" strike="noStrike" u="none">
                <a:solidFill>
                  <a:srgbClr val="000000"/>
                </a:solidFill>
                <a:effectLst/>
                <a:uFillTx/>
                <a:latin typeface="Arial"/>
                <a:ea typeface="Arial"/>
              </a:rPr>
              <a:t>Copy</a:t>
            </a:r>
            <a:endParaRPr b="0" lang="en-GB" sz="1200" strike="noStrike" u="none">
              <a:solidFill>
                <a:srgbClr val="000000"/>
              </a:solidFill>
              <a:effectLst/>
              <a:uFillTx/>
              <a:latin typeface="Arial"/>
            </a:endParaRPr>
          </a:p>
        </p:txBody>
      </p:sp>
      <p:sp>
        <p:nvSpPr>
          <p:cNvPr id="418" name="Shape 158"/>
          <p:cNvSpPr/>
          <p:nvPr/>
        </p:nvSpPr>
        <p:spPr>
          <a:xfrm>
            <a:off x="7538040" y="2828880"/>
            <a:ext cx="731520" cy="294120"/>
          </a:xfrm>
          <a:prstGeom prst="can">
            <a:avLst>
              <a:gd name="adj" fmla="val 25000"/>
            </a:avLst>
          </a:prstGeom>
          <a:solidFill>
            <a:schemeClr val="lt2"/>
          </a:solidFill>
          <a:ln w="9525">
            <a:solidFill>
              <a:srgbClr val="ffffff"/>
            </a:solidFill>
            <a:round/>
          </a:ln>
        </p:spPr>
        <p:style>
          <a:lnRef idx="0"/>
          <a:fillRef idx="0"/>
          <a:effectRef idx="0"/>
          <a:fontRef idx="minor"/>
        </p:style>
        <p:txBody>
          <a:bodyPr tIns="91440" bIns="91440" anchor="ctr">
            <a:noAutofit/>
          </a:bodyPr>
          <a:p>
            <a:pPr algn="ctr">
              <a:lnSpc>
                <a:spcPct val="100000"/>
              </a:lnSpc>
            </a:pPr>
            <a:r>
              <a:rPr b="0" lang="en" sz="1400" strike="noStrike" u="none">
                <a:solidFill>
                  <a:srgbClr val="000000"/>
                </a:solidFill>
                <a:effectLst/>
                <a:uFillTx/>
                <a:latin typeface="Arial"/>
                <a:ea typeface="Arial"/>
              </a:rPr>
              <a:t>HDFS</a:t>
            </a:r>
            <a:endParaRPr b="0" lang="en-GB" sz="1400" strike="noStrike" u="none">
              <a:solidFill>
                <a:srgbClr val="000000"/>
              </a:solidFill>
              <a:effectLst/>
              <a:uFillTx/>
              <a:latin typeface="Arial"/>
            </a:endParaRPr>
          </a:p>
        </p:txBody>
      </p:sp>
      <p:sp>
        <p:nvSpPr>
          <p:cNvPr id="419" name="Shape 159"/>
          <p:cNvSpPr/>
          <p:nvPr/>
        </p:nvSpPr>
        <p:spPr>
          <a:xfrm>
            <a:off x="6864480" y="1548720"/>
            <a:ext cx="1196640" cy="454680"/>
          </a:xfrm>
          <a:prstGeom prst="rect">
            <a:avLst/>
          </a:prstGeom>
          <a:solidFill>
            <a:schemeClr val="lt2"/>
          </a:solidFill>
          <a:ln w="9525">
            <a:solidFill>
              <a:srgbClr val="ffffff"/>
            </a:solidFill>
            <a:round/>
          </a:ln>
        </p:spPr>
        <p:style>
          <a:lnRef idx="0"/>
          <a:fillRef idx="0"/>
          <a:effectRef idx="0"/>
          <a:fontRef idx="minor"/>
        </p:style>
        <p:txBody>
          <a:bodyPr tIns="91440" bIns="91440" anchor="ctr">
            <a:noAutofit/>
          </a:bodyPr>
          <a:p>
            <a:pPr algn="ctr">
              <a:lnSpc>
                <a:spcPct val="100000"/>
              </a:lnSpc>
            </a:pPr>
            <a:r>
              <a:rPr b="0" lang="en" sz="1400" strike="noStrike" u="none">
                <a:solidFill>
                  <a:srgbClr val="000000"/>
                </a:solidFill>
                <a:effectLst/>
                <a:uFillTx/>
                <a:latin typeface="Arial"/>
                <a:ea typeface="Arial"/>
              </a:rPr>
              <a:t>Application</a:t>
            </a:r>
            <a:endParaRPr b="0" lang="en-GB" sz="1400" strike="noStrike" u="none">
              <a:solidFill>
                <a:srgbClr val="000000"/>
              </a:solidFill>
              <a:effectLst/>
              <a:uFillTx/>
              <a:latin typeface="Arial"/>
            </a:endParaRPr>
          </a:p>
        </p:txBody>
      </p:sp>
      <p:pic>
        <p:nvPicPr>
          <p:cNvPr id="420" name="Shape 160" descr=""/>
          <p:cNvPicPr/>
          <p:nvPr/>
        </p:nvPicPr>
        <p:blipFill>
          <a:blip r:embed="rId3"/>
          <a:stretch/>
        </p:blipFill>
        <p:spPr>
          <a:xfrm>
            <a:off x="6507000" y="3896640"/>
            <a:ext cx="978840" cy="635040"/>
          </a:xfrm>
          <a:prstGeom prst="rect">
            <a:avLst/>
          </a:prstGeom>
          <a:noFill/>
          <a:ln w="0">
            <a:noFill/>
          </a:ln>
        </p:spPr>
      </p:pic>
      <p:cxnSp>
        <p:nvCxnSpPr>
          <p:cNvPr id="421" name="Shape 161"/>
          <p:cNvCxnSpPr/>
          <p:nvPr/>
        </p:nvCxnSpPr>
        <p:spPr>
          <a:xfrm flipH="1" flipV="1">
            <a:off x="7014600" y="1990080"/>
            <a:ext cx="9000" cy="1909080"/>
          </a:xfrm>
          <a:prstGeom prst="straightConnector1">
            <a:avLst/>
          </a:prstGeom>
          <a:ln w="9525">
            <a:solidFill>
              <a:srgbClr val="000000"/>
            </a:solidFill>
            <a:round/>
            <a:tailEnd len="lg" type="triangle" w="lg"/>
          </a:ln>
        </p:spPr>
      </p:cxnSp>
      <p:cxnSp>
        <p:nvCxnSpPr>
          <p:cNvPr id="422" name="Shape 162"/>
          <p:cNvCxnSpPr/>
          <p:nvPr/>
        </p:nvCxnSpPr>
        <p:spPr>
          <a:xfrm>
            <a:off x="7219800" y="2031480"/>
            <a:ext cx="16560" cy="1851120"/>
          </a:xfrm>
          <a:prstGeom prst="straightConnector1">
            <a:avLst/>
          </a:prstGeom>
          <a:ln w="9525">
            <a:solidFill>
              <a:srgbClr val="000000"/>
            </a:solidFill>
            <a:round/>
            <a:tailEnd len="lg" type="triangle" w="lg"/>
          </a:ln>
        </p:spPr>
      </p:cxnSp>
      <p:sp>
        <p:nvSpPr>
          <p:cNvPr id="423" name="Shape 163"/>
          <p:cNvSpPr/>
          <p:nvPr/>
        </p:nvSpPr>
        <p:spPr>
          <a:xfrm>
            <a:off x="6400440" y="2269440"/>
            <a:ext cx="549720" cy="294120"/>
          </a:xfrm>
          <a:prstGeom prst="rect">
            <a:avLst/>
          </a:prstGeom>
          <a:noFill/>
          <a:ln w="0">
            <a:noFill/>
          </a:ln>
        </p:spPr>
        <p:style>
          <a:lnRef idx="0"/>
          <a:fillRef idx="0"/>
          <a:effectRef idx="0"/>
          <a:fontRef idx="minor"/>
        </p:style>
        <p:txBody>
          <a:bodyPr tIns="91440" bIns="91440" anchor="t">
            <a:noAutofit/>
          </a:bodyPr>
          <a:p>
            <a:pPr>
              <a:lnSpc>
                <a:spcPct val="100000"/>
              </a:lnSpc>
            </a:pPr>
            <a:r>
              <a:rPr b="0" lang="en" sz="1200" strike="noStrike" u="none">
                <a:solidFill>
                  <a:srgbClr val="000000"/>
                </a:solidFill>
                <a:effectLst/>
                <a:uFillTx/>
                <a:latin typeface="Arial"/>
                <a:ea typeface="Arial"/>
              </a:rPr>
              <a:t>Input</a:t>
            </a:r>
            <a:endParaRPr b="0" lang="en-GB" sz="1200" strike="noStrike" u="none">
              <a:solidFill>
                <a:srgbClr val="000000"/>
              </a:solidFill>
              <a:effectLst/>
              <a:uFillTx/>
              <a:latin typeface="Arial"/>
            </a:endParaRPr>
          </a:p>
        </p:txBody>
      </p:sp>
      <p:sp>
        <p:nvSpPr>
          <p:cNvPr id="424" name="Shape 164"/>
          <p:cNvSpPr/>
          <p:nvPr/>
        </p:nvSpPr>
        <p:spPr>
          <a:xfrm>
            <a:off x="7233120" y="3362760"/>
            <a:ext cx="731520" cy="294120"/>
          </a:xfrm>
          <a:prstGeom prst="rect">
            <a:avLst/>
          </a:prstGeom>
          <a:noFill/>
          <a:ln w="0">
            <a:noFill/>
          </a:ln>
        </p:spPr>
        <p:style>
          <a:lnRef idx="0"/>
          <a:fillRef idx="0"/>
          <a:effectRef idx="0"/>
          <a:fontRef idx="minor"/>
        </p:style>
        <p:txBody>
          <a:bodyPr tIns="91440" bIns="91440" anchor="t">
            <a:noAutofit/>
          </a:bodyPr>
          <a:p>
            <a:pPr>
              <a:lnSpc>
                <a:spcPct val="100000"/>
              </a:lnSpc>
            </a:pPr>
            <a:r>
              <a:rPr b="0" lang="en" sz="1200" strike="noStrike" u="none">
                <a:solidFill>
                  <a:srgbClr val="000000"/>
                </a:solidFill>
                <a:effectLst/>
                <a:uFillTx/>
                <a:latin typeface="Arial"/>
                <a:ea typeface="Arial"/>
              </a:rPr>
              <a:t>Output</a:t>
            </a:r>
            <a:endParaRPr b="0" lang="en-GB" sz="1200" strike="noStrike" u="none">
              <a:solidFill>
                <a:srgbClr val="000000"/>
              </a:solidFill>
              <a:effectLst/>
              <a:uFillTx/>
              <a:latin typeface="Arial"/>
            </a:endParaRPr>
          </a:p>
        </p:txBody>
      </p:sp>
      <p:cxnSp>
        <p:nvCxnSpPr>
          <p:cNvPr id="425" name="Shape 165"/>
          <p:cNvCxnSpPr>
            <a:endCxn id="418" idx="1"/>
          </p:cNvCxnSpPr>
          <p:nvPr/>
        </p:nvCxnSpPr>
        <p:spPr>
          <a:xfrm>
            <a:off x="7886160" y="2014920"/>
            <a:ext cx="18000" cy="814320"/>
          </a:xfrm>
          <a:prstGeom prst="straightConnector1">
            <a:avLst/>
          </a:prstGeom>
          <a:ln w="9525">
            <a:solidFill>
              <a:srgbClr val="000000"/>
            </a:solidFill>
            <a:round/>
            <a:headEnd len="lg" type="triangle" w="lg"/>
            <a:tailEnd len="lg" type="triangle" w="lg"/>
          </a:ln>
        </p:spPr>
      </p:cxnSp>
      <p:sp>
        <p:nvSpPr>
          <p:cNvPr id="426" name="Shape 166"/>
          <p:cNvSpPr/>
          <p:nvPr/>
        </p:nvSpPr>
        <p:spPr>
          <a:xfrm>
            <a:off x="7937640" y="2269080"/>
            <a:ext cx="731520" cy="294120"/>
          </a:xfrm>
          <a:prstGeom prst="rect">
            <a:avLst/>
          </a:prstGeom>
          <a:noFill/>
          <a:ln w="0">
            <a:noFill/>
          </a:ln>
        </p:spPr>
        <p:style>
          <a:lnRef idx="0"/>
          <a:fillRef idx="0"/>
          <a:effectRef idx="0"/>
          <a:fontRef idx="minor"/>
        </p:style>
        <p:txBody>
          <a:bodyPr tIns="91440" bIns="91440" anchor="t">
            <a:noAutofit/>
          </a:bodyPr>
          <a:p>
            <a:pPr>
              <a:lnSpc>
                <a:spcPct val="100000"/>
              </a:lnSpc>
            </a:pPr>
            <a:r>
              <a:rPr b="0" lang="en" sz="1200" strike="noStrike" u="none">
                <a:solidFill>
                  <a:srgbClr val="000000"/>
                </a:solidFill>
                <a:effectLst/>
                <a:uFillTx/>
                <a:latin typeface="Arial"/>
                <a:ea typeface="Arial"/>
              </a:rPr>
              <a:t>tmp</a:t>
            </a:r>
            <a:endParaRPr b="0" lang="en-GB" sz="12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7" name="Can 19"/>
          <p:cNvSpPr/>
          <p:nvPr/>
        </p:nvSpPr>
        <p:spPr>
          <a:xfrm>
            <a:off x="5310720" y="2773080"/>
            <a:ext cx="866160" cy="1271880"/>
          </a:xfrm>
          <a:prstGeom prst="can">
            <a:avLst>
              <a:gd name="adj" fmla="val 25000"/>
            </a:avLst>
          </a:prstGeom>
          <a:solidFill>
            <a:schemeClr val="accent5">
              <a:lumMod val="20000"/>
              <a:lumOff val="80000"/>
            </a:schemeClr>
          </a:solidFill>
          <a:ln>
            <a:solidFill>
              <a:srgbClr val="2e801f"/>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1400" strike="noStrike" u="none">
              <a:solidFill>
                <a:schemeClr val="lt1"/>
              </a:solidFill>
              <a:effectLst/>
              <a:uFillTx/>
              <a:latin typeface="Arial"/>
              <a:ea typeface="Arial"/>
            </a:endParaRPr>
          </a:p>
        </p:txBody>
      </p:sp>
      <p:sp>
        <p:nvSpPr>
          <p:cNvPr id="428" name="Can 20"/>
          <p:cNvSpPr/>
          <p:nvPr/>
        </p:nvSpPr>
        <p:spPr>
          <a:xfrm>
            <a:off x="6747480" y="2801520"/>
            <a:ext cx="866160" cy="1271880"/>
          </a:xfrm>
          <a:prstGeom prst="can">
            <a:avLst>
              <a:gd name="adj" fmla="val 25000"/>
            </a:avLst>
          </a:prstGeom>
          <a:solidFill>
            <a:schemeClr val="accent5">
              <a:lumMod val="20000"/>
              <a:lumOff val="80000"/>
            </a:schemeClr>
          </a:solidFill>
          <a:ln>
            <a:solidFill>
              <a:srgbClr val="2e801f"/>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1400" strike="noStrike" u="none">
              <a:solidFill>
                <a:schemeClr val="lt1"/>
              </a:solidFill>
              <a:effectLst/>
              <a:uFillTx/>
              <a:latin typeface="Arial"/>
              <a:ea typeface="Arial"/>
            </a:endParaRPr>
          </a:p>
        </p:txBody>
      </p:sp>
      <p:sp>
        <p:nvSpPr>
          <p:cNvPr id="429" name="Can 22"/>
          <p:cNvSpPr/>
          <p:nvPr/>
        </p:nvSpPr>
        <p:spPr>
          <a:xfrm>
            <a:off x="5310720" y="1263240"/>
            <a:ext cx="866160" cy="1271880"/>
          </a:xfrm>
          <a:prstGeom prst="can">
            <a:avLst>
              <a:gd name="adj" fmla="val 25000"/>
            </a:avLst>
          </a:prstGeom>
          <a:solidFill>
            <a:schemeClr val="accent5">
              <a:lumMod val="20000"/>
              <a:lumOff val="80000"/>
            </a:schemeClr>
          </a:solidFill>
          <a:ln>
            <a:solidFill>
              <a:srgbClr val="2e801f"/>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1400" strike="noStrike" u="none">
              <a:solidFill>
                <a:schemeClr val="lt1"/>
              </a:solidFill>
              <a:effectLst/>
              <a:uFillTx/>
              <a:latin typeface="Arial"/>
              <a:ea typeface="Arial"/>
            </a:endParaRPr>
          </a:p>
        </p:txBody>
      </p:sp>
      <p:sp>
        <p:nvSpPr>
          <p:cNvPr id="430" name="Can 23"/>
          <p:cNvSpPr/>
          <p:nvPr/>
        </p:nvSpPr>
        <p:spPr>
          <a:xfrm>
            <a:off x="6747480" y="1263240"/>
            <a:ext cx="866160" cy="1271880"/>
          </a:xfrm>
          <a:prstGeom prst="can">
            <a:avLst>
              <a:gd name="adj" fmla="val 25000"/>
            </a:avLst>
          </a:prstGeom>
          <a:solidFill>
            <a:schemeClr val="accent5">
              <a:lumMod val="20000"/>
              <a:lumOff val="80000"/>
            </a:schemeClr>
          </a:solidFill>
          <a:ln>
            <a:solidFill>
              <a:srgbClr val="2e801f"/>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1400" strike="noStrike" u="none">
              <a:solidFill>
                <a:schemeClr val="lt1"/>
              </a:solidFill>
              <a:effectLst/>
              <a:uFillTx/>
              <a:latin typeface="Arial"/>
              <a:ea typeface="Arial"/>
            </a:endParaRPr>
          </a:p>
        </p:txBody>
      </p:sp>
      <p:sp>
        <p:nvSpPr>
          <p:cNvPr id="431" name="PlaceHolder 1"/>
          <p:cNvSpPr>
            <a:spLocks noGrp="1"/>
          </p:cNvSpPr>
          <p:nvPr>
            <p:ph type="title"/>
          </p:nvPr>
        </p:nvSpPr>
        <p:spPr>
          <a:xfrm>
            <a:off x="462960" y="301680"/>
            <a:ext cx="8229240" cy="294120"/>
          </a:xfrm>
          <a:prstGeom prst="rect">
            <a:avLst/>
          </a:prstGeom>
          <a:noFill/>
          <a:ln w="0">
            <a:noFill/>
          </a:ln>
        </p:spPr>
        <p:txBody>
          <a:bodyPr lIns="57240" rIns="57240" tIns="57240" bIns="57240" anchor="ctr">
            <a:noAutofit/>
          </a:bodyPr>
          <a:p>
            <a:pPr indent="0">
              <a:lnSpc>
                <a:spcPct val="85000"/>
              </a:lnSpc>
              <a:buNone/>
              <a:tabLst>
                <a:tab algn="l" pos="0"/>
              </a:tabLst>
            </a:pPr>
            <a:r>
              <a:rPr b="1" lang="en-US" sz="2300" strike="noStrike" u="none">
                <a:solidFill>
                  <a:schemeClr val="dk1"/>
                </a:solidFill>
                <a:effectLst/>
                <a:uFillTx/>
                <a:latin typeface="Calibri"/>
                <a:ea typeface="Calibri"/>
              </a:rPr>
              <a:t>Often: Eventually Consistent</a:t>
            </a:r>
            <a:endParaRPr b="0" lang="en-GB" sz="2300" strike="noStrike" u="none">
              <a:solidFill>
                <a:srgbClr val="000000"/>
              </a:solidFill>
              <a:effectLst/>
              <a:uFillTx/>
              <a:latin typeface="Arial"/>
            </a:endParaRPr>
          </a:p>
        </p:txBody>
      </p:sp>
      <p:sp>
        <p:nvSpPr>
          <p:cNvPr id="432" name="Cube 17"/>
          <p:cNvSpPr/>
          <p:nvPr/>
        </p:nvSpPr>
        <p:spPr>
          <a:xfrm>
            <a:off x="6831720" y="2055960"/>
            <a:ext cx="669600" cy="271800"/>
          </a:xfrm>
          <a:prstGeom prst="cube">
            <a:avLst>
              <a:gd name="adj" fmla="val 25000"/>
            </a:avLst>
          </a:prstGeom>
          <a:solidFill>
            <a:schemeClr val="accent2">
              <a:lumMod val="40000"/>
              <a:lumOff val="60000"/>
            </a:schemeClr>
          </a:solidFill>
          <a:ln>
            <a:solidFill>
              <a:srgbClr val="000000">
                <a:lumMod val="75000"/>
                <a:lumOff val="25000"/>
              </a:srgbClr>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400" strike="noStrike" u="none">
                <a:solidFill>
                  <a:schemeClr val="lt1"/>
                </a:solidFill>
                <a:effectLst/>
                <a:uFillTx/>
                <a:latin typeface="Consolas"/>
                <a:ea typeface="Consolas"/>
              </a:rPr>
              <a:t>00</a:t>
            </a:r>
            <a:endParaRPr b="0" lang="en-GB" sz="1400" strike="noStrike" u="none">
              <a:solidFill>
                <a:srgbClr val="000000"/>
              </a:solidFill>
              <a:effectLst/>
              <a:uFillTx/>
              <a:latin typeface="Arial"/>
            </a:endParaRPr>
          </a:p>
        </p:txBody>
      </p:sp>
      <p:sp>
        <p:nvSpPr>
          <p:cNvPr id="433" name="Cube 25"/>
          <p:cNvSpPr/>
          <p:nvPr/>
        </p:nvSpPr>
        <p:spPr>
          <a:xfrm>
            <a:off x="5409000" y="1644480"/>
            <a:ext cx="669600" cy="271800"/>
          </a:xfrm>
          <a:prstGeom prst="cube">
            <a:avLst>
              <a:gd name="adj" fmla="val 25000"/>
            </a:avLst>
          </a:prstGeom>
          <a:solidFill>
            <a:schemeClr val="accent2">
              <a:lumMod val="40000"/>
              <a:lumOff val="60000"/>
            </a:schemeClr>
          </a:solidFill>
          <a:ln>
            <a:solidFill>
              <a:srgbClr val="000000">
                <a:lumMod val="75000"/>
                <a:lumOff val="25000"/>
              </a:srgbClr>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400" strike="noStrike" u="none">
                <a:solidFill>
                  <a:schemeClr val="lt1"/>
                </a:solidFill>
                <a:effectLst/>
                <a:uFillTx/>
                <a:latin typeface="Consolas"/>
                <a:ea typeface="Consolas"/>
              </a:rPr>
              <a:t>00</a:t>
            </a:r>
            <a:endParaRPr b="0" lang="en-GB" sz="1400" strike="noStrike" u="none">
              <a:solidFill>
                <a:srgbClr val="000000"/>
              </a:solidFill>
              <a:effectLst/>
              <a:uFillTx/>
              <a:latin typeface="Arial"/>
            </a:endParaRPr>
          </a:p>
        </p:txBody>
      </p:sp>
      <p:sp>
        <p:nvSpPr>
          <p:cNvPr id="434" name="Cube 26"/>
          <p:cNvSpPr/>
          <p:nvPr/>
        </p:nvSpPr>
        <p:spPr>
          <a:xfrm>
            <a:off x="6845760" y="3165480"/>
            <a:ext cx="669600" cy="271800"/>
          </a:xfrm>
          <a:prstGeom prst="cube">
            <a:avLst>
              <a:gd name="adj" fmla="val 25000"/>
            </a:avLst>
          </a:prstGeom>
          <a:solidFill>
            <a:schemeClr val="accent2">
              <a:lumMod val="40000"/>
              <a:lumOff val="60000"/>
            </a:schemeClr>
          </a:solidFill>
          <a:ln>
            <a:solidFill>
              <a:srgbClr val="000000">
                <a:lumMod val="75000"/>
                <a:lumOff val="25000"/>
              </a:srgbClr>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400" strike="noStrike" u="none">
                <a:solidFill>
                  <a:schemeClr val="lt1"/>
                </a:solidFill>
                <a:effectLst/>
                <a:uFillTx/>
                <a:latin typeface="Consolas"/>
                <a:ea typeface="Consolas"/>
              </a:rPr>
              <a:t>00</a:t>
            </a:r>
            <a:endParaRPr b="0" lang="en-GB" sz="1400" strike="noStrike" u="none">
              <a:solidFill>
                <a:srgbClr val="000000"/>
              </a:solidFill>
              <a:effectLst/>
              <a:uFillTx/>
              <a:latin typeface="Arial"/>
            </a:endParaRPr>
          </a:p>
        </p:txBody>
      </p:sp>
      <p:sp>
        <p:nvSpPr>
          <p:cNvPr id="435" name="Cube 27"/>
          <p:cNvSpPr/>
          <p:nvPr/>
        </p:nvSpPr>
        <p:spPr>
          <a:xfrm>
            <a:off x="6845760" y="1627200"/>
            <a:ext cx="669600" cy="271800"/>
          </a:xfrm>
          <a:prstGeom prst="cube">
            <a:avLst>
              <a:gd name="adj" fmla="val 25000"/>
            </a:avLst>
          </a:prstGeom>
          <a:solidFill>
            <a:schemeClr val="accent6">
              <a:lumMod val="40000"/>
              <a:lumOff val="60000"/>
            </a:schemeClr>
          </a:solidFill>
          <a:ln>
            <a:solidFill>
              <a:srgbClr val="000000">
                <a:lumMod val="75000"/>
                <a:lumOff val="25000"/>
              </a:srgbClr>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400" strike="noStrike" u="none">
                <a:solidFill>
                  <a:schemeClr val="lt1"/>
                </a:solidFill>
                <a:effectLst/>
                <a:uFillTx/>
                <a:latin typeface="Consolas"/>
                <a:ea typeface="Consolas"/>
              </a:rPr>
              <a:t>01</a:t>
            </a:r>
            <a:endParaRPr b="0" lang="en-GB" sz="1400" strike="noStrike" u="none">
              <a:solidFill>
                <a:srgbClr val="000000"/>
              </a:solidFill>
              <a:effectLst/>
              <a:uFillTx/>
              <a:latin typeface="Arial"/>
            </a:endParaRPr>
          </a:p>
        </p:txBody>
      </p:sp>
      <p:sp>
        <p:nvSpPr>
          <p:cNvPr id="436" name="Cube 29"/>
          <p:cNvSpPr/>
          <p:nvPr/>
        </p:nvSpPr>
        <p:spPr>
          <a:xfrm>
            <a:off x="5394960" y="3205080"/>
            <a:ext cx="669600" cy="271800"/>
          </a:xfrm>
          <a:prstGeom prst="cube">
            <a:avLst>
              <a:gd name="adj" fmla="val 25000"/>
            </a:avLst>
          </a:prstGeom>
          <a:solidFill>
            <a:schemeClr val="accent6">
              <a:lumMod val="40000"/>
              <a:lumOff val="60000"/>
            </a:schemeClr>
          </a:solidFill>
          <a:ln>
            <a:solidFill>
              <a:srgbClr val="000000">
                <a:lumMod val="75000"/>
                <a:lumOff val="25000"/>
              </a:srgbClr>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400" strike="noStrike" u="none">
                <a:solidFill>
                  <a:schemeClr val="lt1"/>
                </a:solidFill>
                <a:effectLst/>
                <a:uFillTx/>
                <a:latin typeface="Consolas"/>
                <a:ea typeface="Consolas"/>
              </a:rPr>
              <a:t>01</a:t>
            </a:r>
            <a:endParaRPr b="0" lang="en-GB" sz="1400" strike="noStrike" u="none">
              <a:solidFill>
                <a:srgbClr val="000000"/>
              </a:solidFill>
              <a:effectLst/>
              <a:uFillTx/>
              <a:latin typeface="Arial"/>
            </a:endParaRPr>
          </a:p>
        </p:txBody>
      </p:sp>
      <p:sp>
        <p:nvSpPr>
          <p:cNvPr id="437" name="TextBox 1"/>
          <p:cNvSpPr/>
          <p:nvPr/>
        </p:nvSpPr>
        <p:spPr>
          <a:xfrm>
            <a:off x="5471280" y="1205640"/>
            <a:ext cx="502920" cy="30744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1400" strike="noStrike" u="none">
                <a:solidFill>
                  <a:srgbClr val="000000"/>
                </a:solidFill>
                <a:effectLst/>
                <a:uFillTx/>
                <a:latin typeface="Consolas"/>
                <a:ea typeface="Consolas"/>
              </a:rPr>
              <a:t>s01</a:t>
            </a:r>
            <a:endParaRPr b="0" lang="en-GB" sz="1400" strike="noStrike" u="none">
              <a:solidFill>
                <a:srgbClr val="000000"/>
              </a:solidFill>
              <a:effectLst/>
              <a:uFillTx/>
              <a:latin typeface="Arial"/>
            </a:endParaRPr>
          </a:p>
        </p:txBody>
      </p:sp>
      <p:sp>
        <p:nvSpPr>
          <p:cNvPr id="438" name="TextBox 32"/>
          <p:cNvSpPr/>
          <p:nvPr/>
        </p:nvSpPr>
        <p:spPr>
          <a:xfrm>
            <a:off x="6915240" y="1205640"/>
            <a:ext cx="502920" cy="30744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1400" strike="noStrike" u="none">
                <a:solidFill>
                  <a:srgbClr val="000000"/>
                </a:solidFill>
                <a:effectLst/>
                <a:uFillTx/>
                <a:latin typeface="Consolas"/>
                <a:ea typeface="Consolas"/>
              </a:rPr>
              <a:t>s02</a:t>
            </a:r>
            <a:endParaRPr b="0" lang="en-GB" sz="1400" strike="noStrike" u="none">
              <a:solidFill>
                <a:srgbClr val="000000"/>
              </a:solidFill>
              <a:effectLst/>
              <a:uFillTx/>
              <a:latin typeface="Arial"/>
            </a:endParaRPr>
          </a:p>
        </p:txBody>
      </p:sp>
      <p:sp>
        <p:nvSpPr>
          <p:cNvPr id="439" name="TextBox 34"/>
          <p:cNvSpPr/>
          <p:nvPr/>
        </p:nvSpPr>
        <p:spPr>
          <a:xfrm>
            <a:off x="5478480" y="2721240"/>
            <a:ext cx="502920" cy="30744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1400" strike="noStrike" u="none">
                <a:solidFill>
                  <a:srgbClr val="000000"/>
                </a:solidFill>
                <a:effectLst/>
                <a:uFillTx/>
                <a:latin typeface="Consolas"/>
                <a:ea typeface="Consolas"/>
              </a:rPr>
              <a:t>s03</a:t>
            </a:r>
            <a:endParaRPr b="0" lang="en-GB" sz="1400" strike="noStrike" u="none">
              <a:solidFill>
                <a:srgbClr val="000000"/>
              </a:solidFill>
              <a:effectLst/>
              <a:uFillTx/>
              <a:latin typeface="Arial"/>
            </a:endParaRPr>
          </a:p>
        </p:txBody>
      </p:sp>
      <p:sp>
        <p:nvSpPr>
          <p:cNvPr id="440" name="TextBox 35"/>
          <p:cNvSpPr/>
          <p:nvPr/>
        </p:nvSpPr>
        <p:spPr>
          <a:xfrm>
            <a:off x="6929280" y="2745720"/>
            <a:ext cx="502920" cy="30744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1400" strike="noStrike" u="none">
                <a:solidFill>
                  <a:srgbClr val="000000"/>
                </a:solidFill>
                <a:effectLst/>
                <a:uFillTx/>
                <a:latin typeface="Consolas"/>
                <a:ea typeface="Consolas"/>
              </a:rPr>
              <a:t>s04</a:t>
            </a:r>
            <a:endParaRPr b="0" lang="en-GB" sz="1400" strike="noStrike" u="none">
              <a:solidFill>
                <a:srgbClr val="000000"/>
              </a:solidFill>
              <a:effectLst/>
              <a:uFillTx/>
              <a:latin typeface="Arial"/>
            </a:endParaRPr>
          </a:p>
        </p:txBody>
      </p:sp>
      <p:sp>
        <p:nvSpPr>
          <p:cNvPr id="441" name="Cube 28"/>
          <p:cNvSpPr/>
          <p:nvPr/>
        </p:nvSpPr>
        <p:spPr>
          <a:xfrm>
            <a:off x="6831720" y="3504600"/>
            <a:ext cx="669600" cy="271800"/>
          </a:xfrm>
          <a:prstGeom prst="cube">
            <a:avLst>
              <a:gd name="adj" fmla="val 25000"/>
            </a:avLst>
          </a:prstGeom>
          <a:solidFill>
            <a:schemeClr val="accent6">
              <a:lumMod val="40000"/>
              <a:lumOff val="60000"/>
            </a:schemeClr>
          </a:solidFill>
          <a:ln>
            <a:solidFill>
              <a:srgbClr val="000000">
                <a:lumMod val="75000"/>
                <a:lumOff val="25000"/>
              </a:srgbClr>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400" strike="noStrike" u="none">
                <a:solidFill>
                  <a:schemeClr val="lt1"/>
                </a:solidFill>
                <a:effectLst/>
                <a:uFillTx/>
                <a:latin typeface="Consolas"/>
                <a:ea typeface="Consolas"/>
              </a:rPr>
              <a:t>01</a:t>
            </a:r>
            <a:endParaRPr b="0" lang="en-GB" sz="1400" strike="noStrike" u="none">
              <a:solidFill>
                <a:srgbClr val="000000"/>
              </a:solidFill>
              <a:effectLst/>
              <a:uFillTx/>
              <a:latin typeface="Arial"/>
            </a:endParaRPr>
          </a:p>
        </p:txBody>
      </p:sp>
      <p:sp>
        <p:nvSpPr>
          <p:cNvPr id="442" name="Rectangle 44"/>
          <p:cNvSpPr/>
          <p:nvPr/>
        </p:nvSpPr>
        <p:spPr>
          <a:xfrm>
            <a:off x="311760" y="2451600"/>
            <a:ext cx="3029400" cy="30744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1400" strike="noStrike" u="none">
                <a:solidFill>
                  <a:srgbClr val="c00000"/>
                </a:solidFill>
                <a:effectLst/>
                <a:uFillTx/>
                <a:latin typeface="Consolas"/>
                <a:ea typeface="Consolas"/>
              </a:rPr>
              <a:t>DELETE /work/pending/part-00</a:t>
            </a:r>
            <a:endParaRPr b="0" lang="en-GB" sz="1400" strike="noStrike" u="none">
              <a:solidFill>
                <a:srgbClr val="000000"/>
              </a:solidFill>
              <a:effectLst/>
              <a:uFillTx/>
              <a:latin typeface="Arial"/>
            </a:endParaRPr>
          </a:p>
        </p:txBody>
      </p:sp>
      <p:sp>
        <p:nvSpPr>
          <p:cNvPr id="443" name="Rectangle 46"/>
          <p:cNvSpPr/>
          <p:nvPr/>
        </p:nvSpPr>
        <p:spPr>
          <a:xfrm>
            <a:off x="328320" y="1490400"/>
            <a:ext cx="2807640" cy="30744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1400" strike="noStrike" u="none">
                <a:solidFill>
                  <a:srgbClr val="000000"/>
                </a:solidFill>
                <a:effectLst/>
                <a:uFillTx/>
                <a:latin typeface="Consolas"/>
                <a:ea typeface="Consolas"/>
              </a:rPr>
              <a:t>GET /work/pending/part-00</a:t>
            </a:r>
            <a:endParaRPr b="0" lang="en-GB" sz="1400" strike="noStrike" u="none">
              <a:solidFill>
                <a:srgbClr val="000000"/>
              </a:solidFill>
              <a:effectLst/>
              <a:uFillTx/>
              <a:latin typeface="Arial"/>
            </a:endParaRPr>
          </a:p>
        </p:txBody>
      </p:sp>
      <p:sp>
        <p:nvSpPr>
          <p:cNvPr id="444" name="Rounded Rectangle 6"/>
          <p:cNvSpPr/>
          <p:nvPr/>
        </p:nvSpPr>
        <p:spPr>
          <a:xfrm>
            <a:off x="3917160" y="1361880"/>
            <a:ext cx="612720" cy="564480"/>
          </a:xfrm>
          <a:prstGeom prst="roundRect">
            <a:avLst>
              <a:gd name="adj" fmla="val 16667"/>
            </a:avLst>
          </a:prstGeom>
          <a:solidFill>
            <a:schemeClr val="accent5">
              <a:lumMod val="40000"/>
              <a:lumOff val="60000"/>
            </a:schemeClr>
          </a:solidFill>
          <a:ln>
            <a:solidFill>
              <a:srgbClr val="2e801f"/>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1400" strike="noStrike" u="none">
              <a:solidFill>
                <a:schemeClr val="lt1"/>
              </a:solidFill>
              <a:effectLst/>
              <a:uFillTx/>
              <a:latin typeface="Arial"/>
              <a:ea typeface="Arial"/>
            </a:endParaRPr>
          </a:p>
        </p:txBody>
      </p:sp>
      <p:sp>
        <p:nvSpPr>
          <p:cNvPr id="445" name="Rounded Rectangle 30"/>
          <p:cNvSpPr/>
          <p:nvPr/>
        </p:nvSpPr>
        <p:spPr>
          <a:xfrm>
            <a:off x="3917160" y="2323080"/>
            <a:ext cx="612720" cy="564480"/>
          </a:xfrm>
          <a:prstGeom prst="roundRect">
            <a:avLst>
              <a:gd name="adj" fmla="val 16667"/>
            </a:avLst>
          </a:prstGeom>
          <a:solidFill>
            <a:schemeClr val="accent5">
              <a:lumMod val="40000"/>
              <a:lumOff val="60000"/>
            </a:schemeClr>
          </a:solidFill>
          <a:ln>
            <a:solidFill>
              <a:srgbClr val="2e801f"/>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1400" strike="noStrike" u="none">
              <a:solidFill>
                <a:schemeClr val="lt1"/>
              </a:solidFill>
              <a:effectLst/>
              <a:uFillTx/>
              <a:latin typeface="Arial"/>
              <a:ea typeface="Arial"/>
            </a:endParaRPr>
          </a:p>
        </p:txBody>
      </p:sp>
      <p:cxnSp>
        <p:nvCxnSpPr>
          <p:cNvPr id="446" name="Straight Arrow Connector 31"/>
          <p:cNvCxnSpPr/>
          <p:nvPr/>
        </p:nvCxnSpPr>
        <p:spPr>
          <a:xfrm>
            <a:off x="3136320" y="1644120"/>
            <a:ext cx="781200" cy="360"/>
          </a:xfrm>
          <a:prstGeom prst="straightConnector1">
            <a:avLst/>
          </a:prstGeom>
          <a:ln w="15875">
            <a:solidFill>
              <a:srgbClr val="000000"/>
            </a:solidFill>
            <a:round/>
            <a:tailEnd len="med" type="triangle" w="med"/>
          </a:ln>
        </p:spPr>
      </p:cxnSp>
      <p:cxnSp>
        <p:nvCxnSpPr>
          <p:cNvPr id="447" name="Straight Arrow Connector 36"/>
          <p:cNvCxnSpPr>
            <a:stCxn id="444" idx="3"/>
            <a:endCxn id="433" idx="2"/>
          </p:cNvCxnSpPr>
          <p:nvPr/>
        </p:nvCxnSpPr>
        <p:spPr>
          <a:xfrm>
            <a:off x="4529880" y="1644120"/>
            <a:ext cx="879480" cy="170640"/>
          </a:xfrm>
          <a:prstGeom prst="straightConnector1">
            <a:avLst/>
          </a:prstGeom>
          <a:ln w="15875">
            <a:solidFill>
              <a:srgbClr val="000000"/>
            </a:solidFill>
            <a:round/>
            <a:tailEnd len="med" type="triangle" w="med"/>
          </a:ln>
        </p:spPr>
      </p:cxnSp>
      <p:cxnSp>
        <p:nvCxnSpPr>
          <p:cNvPr id="448" name="Straight Arrow Connector 38"/>
          <p:cNvCxnSpPr/>
          <p:nvPr/>
        </p:nvCxnSpPr>
        <p:spPr>
          <a:xfrm>
            <a:off x="3341520" y="2605320"/>
            <a:ext cx="576000" cy="360"/>
          </a:xfrm>
          <a:prstGeom prst="straightConnector1">
            <a:avLst/>
          </a:prstGeom>
          <a:ln w="15875">
            <a:solidFill>
              <a:srgbClr val="c00000"/>
            </a:solidFill>
            <a:round/>
            <a:tailEnd len="med" type="triangle" w="med"/>
          </a:ln>
        </p:spPr>
      </p:cxnSp>
      <p:cxnSp>
        <p:nvCxnSpPr>
          <p:cNvPr id="449" name="Straight Arrow Connector 41"/>
          <p:cNvCxnSpPr>
            <a:stCxn id="445" idx="3"/>
            <a:endCxn id="432" idx="2"/>
          </p:cNvCxnSpPr>
          <p:nvPr/>
        </p:nvCxnSpPr>
        <p:spPr>
          <a:xfrm flipV="1">
            <a:off x="4529880" y="2225880"/>
            <a:ext cx="2302200" cy="379800"/>
          </a:xfrm>
          <a:prstGeom prst="straightConnector1">
            <a:avLst/>
          </a:prstGeom>
          <a:ln w="15875">
            <a:solidFill>
              <a:srgbClr val="c00000"/>
            </a:solidFill>
            <a:round/>
            <a:tailEnd len="med" type="triangle" w="med"/>
          </a:ln>
        </p:spPr>
      </p:cxnSp>
      <p:sp>
        <p:nvSpPr>
          <p:cNvPr id="450" name="Rectangle 45"/>
          <p:cNvSpPr/>
          <p:nvPr/>
        </p:nvSpPr>
        <p:spPr>
          <a:xfrm>
            <a:off x="328320" y="3413160"/>
            <a:ext cx="2696760" cy="30744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1400" strike="noStrike" u="none">
                <a:solidFill>
                  <a:srgbClr val="0070c0"/>
                </a:solidFill>
                <a:effectLst/>
                <a:uFillTx/>
                <a:latin typeface="Consolas"/>
                <a:ea typeface="Consolas"/>
              </a:rPr>
              <a:t>GET /work/pending/part-00</a:t>
            </a:r>
            <a:endParaRPr b="0" lang="en-GB" sz="1400" strike="noStrike" u="none">
              <a:solidFill>
                <a:srgbClr val="000000"/>
              </a:solidFill>
              <a:effectLst/>
              <a:uFillTx/>
              <a:latin typeface="Arial"/>
            </a:endParaRPr>
          </a:p>
        </p:txBody>
      </p:sp>
      <p:sp>
        <p:nvSpPr>
          <p:cNvPr id="451" name="Rounded Rectangle 47"/>
          <p:cNvSpPr/>
          <p:nvPr/>
        </p:nvSpPr>
        <p:spPr>
          <a:xfrm>
            <a:off x="3925440" y="3284640"/>
            <a:ext cx="612720" cy="564480"/>
          </a:xfrm>
          <a:prstGeom prst="roundRect">
            <a:avLst>
              <a:gd name="adj" fmla="val 16667"/>
            </a:avLst>
          </a:prstGeom>
          <a:solidFill>
            <a:schemeClr val="accent5">
              <a:lumMod val="40000"/>
              <a:lumOff val="60000"/>
            </a:schemeClr>
          </a:solidFill>
          <a:ln>
            <a:solidFill>
              <a:srgbClr val="2e801f"/>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1400" strike="noStrike" u="none">
              <a:solidFill>
                <a:schemeClr val="lt1"/>
              </a:solidFill>
              <a:effectLst/>
              <a:uFillTx/>
              <a:latin typeface="Arial"/>
              <a:ea typeface="Arial"/>
            </a:endParaRPr>
          </a:p>
        </p:txBody>
      </p:sp>
      <p:cxnSp>
        <p:nvCxnSpPr>
          <p:cNvPr id="452" name="Straight Arrow Connector 50"/>
          <p:cNvCxnSpPr/>
          <p:nvPr/>
        </p:nvCxnSpPr>
        <p:spPr>
          <a:xfrm>
            <a:off x="3025440" y="3566880"/>
            <a:ext cx="900360" cy="360"/>
          </a:xfrm>
          <a:prstGeom prst="straightConnector1">
            <a:avLst/>
          </a:prstGeom>
          <a:ln w="15875">
            <a:solidFill>
              <a:srgbClr val="00b0f0"/>
            </a:solidFill>
            <a:round/>
            <a:tailEnd len="med" type="triangle" w="med"/>
          </a:ln>
        </p:spPr>
      </p:cxnSp>
      <p:cxnSp>
        <p:nvCxnSpPr>
          <p:cNvPr id="453" name="Straight Arrow Connector 53"/>
          <p:cNvCxnSpPr>
            <a:endCxn id="433" idx="2"/>
          </p:cNvCxnSpPr>
          <p:nvPr/>
        </p:nvCxnSpPr>
        <p:spPr>
          <a:xfrm flipV="1">
            <a:off x="4558680" y="1814400"/>
            <a:ext cx="850680" cy="1792800"/>
          </a:xfrm>
          <a:prstGeom prst="straightConnector1">
            <a:avLst/>
          </a:prstGeom>
          <a:ln w="15875">
            <a:solidFill>
              <a:srgbClr val="00b0f0"/>
            </a:solidFill>
            <a:round/>
            <a:tailEnd len="med" type="triangle" w="med"/>
          </a:ln>
        </p:spPr>
      </p:cxnSp>
      <p:sp>
        <p:nvSpPr>
          <p:cNvPr id="454" name="Rectangle 59"/>
          <p:cNvSpPr/>
          <p:nvPr/>
        </p:nvSpPr>
        <p:spPr>
          <a:xfrm>
            <a:off x="311760" y="1800720"/>
            <a:ext cx="2750040" cy="30744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1400" strike="noStrike" u="none">
                <a:solidFill>
                  <a:srgbClr val="000000"/>
                </a:solidFill>
                <a:effectLst/>
                <a:uFillTx/>
                <a:latin typeface="Consolas"/>
                <a:ea typeface="Consolas"/>
              </a:rPr>
              <a:t>200</a:t>
            </a:r>
            <a:endParaRPr b="0" lang="en-GB" sz="1400" strike="noStrike" u="none">
              <a:solidFill>
                <a:srgbClr val="000000"/>
              </a:solidFill>
              <a:effectLst/>
              <a:uFillTx/>
              <a:latin typeface="Arial"/>
            </a:endParaRPr>
          </a:p>
        </p:txBody>
      </p:sp>
      <p:sp>
        <p:nvSpPr>
          <p:cNvPr id="455" name="Rectangle 61"/>
          <p:cNvSpPr/>
          <p:nvPr/>
        </p:nvSpPr>
        <p:spPr>
          <a:xfrm>
            <a:off x="328320" y="2787480"/>
            <a:ext cx="2750040" cy="30744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1400" strike="noStrike" u="none">
                <a:solidFill>
                  <a:srgbClr val="c00000"/>
                </a:solidFill>
                <a:effectLst/>
                <a:uFillTx/>
                <a:latin typeface="Consolas"/>
                <a:ea typeface="Consolas"/>
              </a:rPr>
              <a:t>200</a:t>
            </a:r>
            <a:endParaRPr b="0" lang="en-GB" sz="1400" strike="noStrike" u="none">
              <a:solidFill>
                <a:srgbClr val="000000"/>
              </a:solidFill>
              <a:effectLst/>
              <a:uFillTx/>
              <a:latin typeface="Arial"/>
            </a:endParaRPr>
          </a:p>
        </p:txBody>
      </p:sp>
      <p:sp>
        <p:nvSpPr>
          <p:cNvPr id="456" name="Rectangle 62"/>
          <p:cNvSpPr/>
          <p:nvPr/>
        </p:nvSpPr>
        <p:spPr>
          <a:xfrm>
            <a:off x="328320" y="3749040"/>
            <a:ext cx="2750040" cy="30744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1400" strike="noStrike" u="none">
                <a:solidFill>
                  <a:srgbClr val="0070c0"/>
                </a:solidFill>
                <a:effectLst/>
                <a:uFillTx/>
                <a:latin typeface="Consolas"/>
                <a:ea typeface="Consolas"/>
              </a:rPr>
              <a:t>200</a:t>
            </a:r>
            <a:endParaRPr b="0" lang="en-GB" sz="1400" strike="noStrike" u="none">
              <a:solidFill>
                <a:srgbClr val="000000"/>
              </a:solidFill>
              <a:effectLst/>
              <a:uFillTx/>
              <a:latin typeface="Arial"/>
            </a:endParaRPr>
          </a:p>
        </p:txBody>
      </p:sp>
    </p:spTree>
  </p:cSld>
  <mc:AlternateContent>
    <mc:Choice Requires="p14">
      <p:transition spd="slow" advTm="3000" p14:dur="2000"/>
    </mc:Choice>
    <mc:Fallback>
      <p:transition spd="slow" advTm="3000"/>
    </mc:Fallback>
  </mc:AlternateContent>
  <p:timing>
    <p:tnLst>
      <p:par>
        <p:cTn id="95" dur="indefinite" restart="never" nodeType="tmRoot">
          <p:childTnLst>
            <p:seq>
              <p:cTn id="96" dur="indefinite" nodeType="mainSeq">
                <p:childTnLst>
                  <p:par>
                    <p:cTn id="97" fill="hold">
                      <p:stCondLst>
                        <p:cond delay="indefinite"/>
                      </p:stCondLst>
                      <p:childTnLst>
                        <p:par>
                          <p:cTn id="98" fill="hold">
                            <p:stCondLst>
                              <p:cond delay="0"/>
                            </p:stCondLst>
                            <p:childTnLst>
                              <p:par>
                                <p:cTn id="99" nodeType="clickEffect" fill="hold" presetClass="entr" presetID="1">
                                  <p:stCondLst>
                                    <p:cond delay="0"/>
                                  </p:stCondLst>
                                  <p:childTnLst>
                                    <p:set>
                                      <p:cBhvr>
                                        <p:cTn id="100" dur="1" fill="hold">
                                          <p:stCondLst>
                                            <p:cond delay="0"/>
                                          </p:stCondLst>
                                        </p:cTn>
                                        <p:tgtEl>
                                          <p:spTgt spid="443"/>
                                        </p:tgtEl>
                                        <p:attrNameLst>
                                          <p:attrName>style.visibility</p:attrName>
                                        </p:attrNameLst>
                                      </p:cBhvr>
                                      <p:to>
                                        <p:strVal val="visible"/>
                                      </p:to>
                                    </p:set>
                                  </p:childTnLst>
                                </p:cTn>
                              </p:par>
                              <p:par>
                                <p:cTn id="101" nodeType="withEffect" fill="hold" presetClass="entr" presetID="1">
                                  <p:stCondLst>
                                    <p:cond delay="0"/>
                                  </p:stCondLst>
                                  <p:childTnLst>
                                    <p:set>
                                      <p:cBhvr>
                                        <p:cTn id="102" dur="1" fill="hold">
                                          <p:stCondLst>
                                            <p:cond delay="0"/>
                                          </p:stCondLst>
                                        </p:cTn>
                                        <p:tgtEl>
                                          <p:spTgt spid="446"/>
                                        </p:tgtEl>
                                        <p:attrNameLst>
                                          <p:attrName>style.visibility</p:attrName>
                                        </p:attrNameLst>
                                      </p:cBhvr>
                                      <p:to>
                                        <p:strVal val="visible"/>
                                      </p:to>
                                    </p:set>
                                  </p:childTnLst>
                                </p:cTn>
                              </p:par>
                              <p:par>
                                <p:cTn id="103" nodeType="withEffect" fill="hold" presetClass="entr" presetID="1">
                                  <p:stCondLst>
                                    <p:cond delay="1000"/>
                                  </p:stCondLst>
                                  <p:childTnLst>
                                    <p:set>
                                      <p:cBhvr>
                                        <p:cTn id="104" dur="1" fill="hold">
                                          <p:stCondLst>
                                            <p:cond delay="0"/>
                                          </p:stCondLst>
                                        </p:cTn>
                                        <p:tgtEl>
                                          <p:spTgt spid="447"/>
                                        </p:tgtEl>
                                        <p:attrNameLst>
                                          <p:attrName>style.visibility</p:attrName>
                                        </p:attrNameLst>
                                      </p:cBhvr>
                                      <p:to>
                                        <p:strVal val="visible"/>
                                      </p:to>
                                    </p:set>
                                  </p:childTnLst>
                                </p:cTn>
                              </p:par>
                              <p:par>
                                <p:cTn id="105" nodeType="withEffect" fill="hold" presetClass="entr" presetID="1">
                                  <p:stCondLst>
                                    <p:cond delay="2000"/>
                                  </p:stCondLst>
                                  <p:childTnLst>
                                    <p:set>
                                      <p:cBhvr>
                                        <p:cTn id="106" dur="1" fill="hold">
                                          <p:stCondLst>
                                            <p:cond delay="0"/>
                                          </p:stCondLst>
                                        </p:cTn>
                                        <p:tgtEl>
                                          <p:spTgt spid="454"/>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nodeType="clickEffect" fill="hold" presetClass="entr" presetID="1">
                                  <p:stCondLst>
                                    <p:cond delay="0"/>
                                  </p:stCondLst>
                                  <p:childTnLst>
                                    <p:set>
                                      <p:cBhvr>
                                        <p:cTn id="110" dur="1" fill="hold">
                                          <p:stCondLst>
                                            <p:cond delay="0"/>
                                          </p:stCondLst>
                                        </p:cTn>
                                        <p:tgtEl>
                                          <p:spTgt spid="442"/>
                                        </p:tgtEl>
                                        <p:attrNameLst>
                                          <p:attrName>style.visibility</p:attrName>
                                        </p:attrNameLst>
                                      </p:cBhvr>
                                      <p:to>
                                        <p:strVal val="visible"/>
                                      </p:to>
                                    </p:set>
                                  </p:childTnLst>
                                </p:cTn>
                              </p:par>
                              <p:par>
                                <p:cTn id="111" nodeType="withEffect" fill="hold" presetClass="entr" presetID="1">
                                  <p:stCondLst>
                                    <p:cond delay="0"/>
                                  </p:stCondLst>
                                  <p:childTnLst>
                                    <p:set>
                                      <p:cBhvr>
                                        <p:cTn id="112" dur="1" fill="hold">
                                          <p:stCondLst>
                                            <p:cond delay="0"/>
                                          </p:stCondLst>
                                        </p:cTn>
                                        <p:tgtEl>
                                          <p:spTgt spid="448"/>
                                        </p:tgtEl>
                                        <p:attrNameLst>
                                          <p:attrName>style.visibility</p:attrName>
                                        </p:attrNameLst>
                                      </p:cBhvr>
                                      <p:to>
                                        <p:strVal val="visible"/>
                                      </p:to>
                                    </p:set>
                                  </p:childTnLst>
                                </p:cTn>
                              </p:par>
                            </p:childTnLst>
                          </p:cTn>
                        </p:par>
                        <p:par>
                          <p:cTn id="113" fill="hold">
                            <p:stCondLst>
                              <p:cond delay="0"/>
                            </p:stCondLst>
                            <p:childTnLst>
                              <p:par>
                                <p:cTn id="114" nodeType="afterEffect" fill="hold" presetClass="entr" presetID="1">
                                  <p:stCondLst>
                                    <p:cond delay="1000"/>
                                  </p:stCondLst>
                                  <p:childTnLst>
                                    <p:set>
                                      <p:cBhvr>
                                        <p:cTn id="115" dur="1" fill="hold">
                                          <p:stCondLst>
                                            <p:cond delay="0"/>
                                          </p:stCondLst>
                                        </p:cTn>
                                        <p:tgtEl>
                                          <p:spTgt spid="449"/>
                                        </p:tgtEl>
                                        <p:attrNameLst>
                                          <p:attrName>style.visibility</p:attrName>
                                        </p:attrNameLst>
                                      </p:cBhvr>
                                      <p:to>
                                        <p:strVal val="visible"/>
                                      </p:to>
                                    </p:set>
                                  </p:childTnLst>
                                </p:cTn>
                              </p:par>
                            </p:childTnLst>
                          </p:cTn>
                        </p:par>
                        <p:par>
                          <p:cTn id="116" fill="hold">
                            <p:stCondLst>
                              <p:cond delay="1000"/>
                            </p:stCondLst>
                            <p:childTnLst>
                              <p:par>
                                <p:cTn id="117" nodeType="afterEffect" fill="hold" presetClass="exit" presetID="9">
                                  <p:stCondLst>
                                    <p:cond delay="1000"/>
                                  </p:stCondLst>
                                  <p:childTnLst>
                                    <p:animEffect filter="dissolve" transition="out">
                                      <p:cBhvr additive="repl">
                                        <p:cTn id="118" dur="1000"/>
                                        <p:tgtEl>
                                          <p:spTgt spid="432"/>
                                        </p:tgtEl>
                                      </p:cBhvr>
                                    </p:animEffect>
                                    <p:set>
                                      <p:cBhvr>
                                        <p:cTn id="119" dur="1" fill="hold">
                                          <p:stCondLst>
                                            <p:cond delay="999"/>
                                          </p:stCondLst>
                                        </p:cTn>
                                        <p:tgtEl>
                                          <p:spTgt spid="432"/>
                                        </p:tgtEl>
                                        <p:attrNameLst>
                                          <p:attrName>style.visibility</p:attrName>
                                        </p:attrNameLst>
                                      </p:cBhvr>
                                      <p:to>
                                        <p:strVal val="hidden"/>
                                      </p:to>
                                    </p:set>
                                  </p:childTnLst>
                                </p:cTn>
                              </p:par>
                              <p:par>
                                <p:cTn id="120" nodeType="withEffect" fill="hold" presetClass="entr" presetID="1">
                                  <p:stCondLst>
                                    <p:cond delay="0"/>
                                  </p:stCondLst>
                                  <p:childTnLst>
                                    <p:set>
                                      <p:cBhvr>
                                        <p:cTn id="121" dur="1" fill="hold">
                                          <p:stCondLst>
                                            <p:cond delay="0"/>
                                          </p:stCondLst>
                                        </p:cTn>
                                        <p:tgtEl>
                                          <p:spTgt spid="455"/>
                                        </p:tgtEl>
                                        <p:attrNameLst>
                                          <p:attrName>style.visibility</p:attrName>
                                        </p:attrNameLst>
                                      </p:cBhvr>
                                      <p:to>
                                        <p:strVal val="visible"/>
                                      </p:to>
                                    </p:set>
                                  </p:childTnLst>
                                </p:cTn>
                              </p:par>
                            </p:childTnLst>
                          </p:cTn>
                        </p:par>
                        <p:par>
                          <p:cTn id="122" fill="hold">
                            <p:stCondLst>
                              <p:cond delay="3000"/>
                            </p:stCondLst>
                            <p:childTnLst>
                              <p:par>
                                <p:cTn id="123" nodeType="afterEffect" fill="hold" presetClass="exit" presetID="9">
                                  <p:stCondLst>
                                    <p:cond delay="1000"/>
                                  </p:stCondLst>
                                  <p:childTnLst>
                                    <p:animEffect filter="dissolve" transition="out">
                                      <p:cBhvr additive="repl">
                                        <p:cTn id="124" dur="1000"/>
                                        <p:tgtEl>
                                          <p:spTgt spid="434"/>
                                        </p:tgtEl>
                                      </p:cBhvr>
                                    </p:animEffect>
                                    <p:set>
                                      <p:cBhvr>
                                        <p:cTn id="125" dur="1" fill="hold">
                                          <p:stCondLst>
                                            <p:cond delay="999"/>
                                          </p:stCondLst>
                                        </p:cTn>
                                        <p:tgtEl>
                                          <p:spTgt spid="434"/>
                                        </p:tgtEl>
                                        <p:attrNameLst>
                                          <p:attrName>style.visibility</p:attrName>
                                        </p:attrNameLst>
                                      </p:cBhvr>
                                      <p:to>
                                        <p:strVal val="hidden"/>
                                      </p:to>
                                    </p:set>
                                  </p:childTnLst>
                                </p:cTn>
                              </p:par>
                            </p:childTnLst>
                          </p:cTn>
                        </p:par>
                      </p:childTnLst>
                    </p:cTn>
                  </p:par>
                  <p:par>
                    <p:cTn id="126" fill="hold">
                      <p:stCondLst>
                        <p:cond delay="indefinite"/>
                      </p:stCondLst>
                      <p:childTnLst>
                        <p:par>
                          <p:cTn id="127" fill="hold">
                            <p:stCondLst>
                              <p:cond delay="0"/>
                            </p:stCondLst>
                            <p:childTnLst>
                              <p:par>
                                <p:cTn id="128" nodeType="clickEffect" fill="hold" presetClass="entr" presetID="1">
                                  <p:stCondLst>
                                    <p:cond delay="0"/>
                                  </p:stCondLst>
                                  <p:childTnLst>
                                    <p:set>
                                      <p:cBhvr>
                                        <p:cTn id="129" dur="1" fill="hold">
                                          <p:stCondLst>
                                            <p:cond delay="0"/>
                                          </p:stCondLst>
                                        </p:cTn>
                                        <p:tgtEl>
                                          <p:spTgt spid="450"/>
                                        </p:tgtEl>
                                        <p:attrNameLst>
                                          <p:attrName>style.visibility</p:attrName>
                                        </p:attrNameLst>
                                      </p:cBhvr>
                                      <p:to>
                                        <p:strVal val="visible"/>
                                      </p:to>
                                    </p:set>
                                  </p:childTnLst>
                                </p:cTn>
                              </p:par>
                            </p:childTnLst>
                          </p:cTn>
                        </p:par>
                        <p:par>
                          <p:cTn id="130" fill="hold">
                            <p:stCondLst>
                              <p:cond delay="0"/>
                            </p:stCondLst>
                            <p:childTnLst>
                              <p:par>
                                <p:cTn id="131" nodeType="afterEffect" fill="hold" presetClass="entr" presetID="1">
                                  <p:stCondLst>
                                    <p:cond delay="0"/>
                                  </p:stCondLst>
                                  <p:childTnLst>
                                    <p:set>
                                      <p:cBhvr>
                                        <p:cTn id="132" dur="1" fill="hold">
                                          <p:stCondLst>
                                            <p:cond delay="0"/>
                                          </p:stCondLst>
                                        </p:cTn>
                                        <p:tgtEl>
                                          <p:spTgt spid="452"/>
                                        </p:tgtEl>
                                        <p:attrNameLst>
                                          <p:attrName>style.visibility</p:attrName>
                                        </p:attrNameLst>
                                      </p:cBhvr>
                                      <p:to>
                                        <p:strVal val="visible"/>
                                      </p:to>
                                    </p:set>
                                  </p:childTnLst>
                                </p:cTn>
                              </p:par>
                            </p:childTnLst>
                          </p:cTn>
                        </p:par>
                        <p:par>
                          <p:cTn id="133" fill="hold">
                            <p:stCondLst>
                              <p:cond delay="0"/>
                            </p:stCondLst>
                            <p:childTnLst>
                              <p:par>
                                <p:cTn id="134" nodeType="afterEffect" fill="hold" presetClass="entr" presetID="1">
                                  <p:stCondLst>
                                    <p:cond delay="1000"/>
                                  </p:stCondLst>
                                  <p:childTnLst>
                                    <p:set>
                                      <p:cBhvr>
                                        <p:cTn id="135" dur="1" fill="hold">
                                          <p:stCondLst>
                                            <p:cond delay="0"/>
                                          </p:stCondLst>
                                        </p:cTn>
                                        <p:tgtEl>
                                          <p:spTgt spid="453"/>
                                        </p:tgtEl>
                                        <p:attrNameLst>
                                          <p:attrName>style.visibility</p:attrName>
                                        </p:attrNameLst>
                                      </p:cBhvr>
                                      <p:to>
                                        <p:strVal val="visible"/>
                                      </p:to>
                                    </p:set>
                                  </p:childTnLst>
                                </p:cTn>
                              </p:par>
                              <p:par>
                                <p:cTn id="136" nodeType="withEffect" fill="hold" presetClass="entr" presetID="1">
                                  <p:stCondLst>
                                    <p:cond delay="2000"/>
                                  </p:stCondLst>
                                  <p:childTnLst>
                                    <p:set>
                                      <p:cBhvr>
                                        <p:cTn id="137" dur="1" fill="hold">
                                          <p:stCondLst>
                                            <p:cond delay="0"/>
                                          </p:stCondLst>
                                        </p:cTn>
                                        <p:tgtEl>
                                          <p:spTgt spid="456"/>
                                        </p:tgtEl>
                                        <p:attrNameLst>
                                          <p:attrName>style.visibility</p:attrName>
                                        </p:attrNameLst>
                                      </p:cBhvr>
                                      <p:to>
                                        <p:strVal val="visible"/>
                                      </p:to>
                                    </p:set>
                                  </p:childTnLst>
                                </p:cTn>
                              </p:par>
                            </p:childTnLst>
                          </p:cTn>
                        </p:par>
                        <p:par>
                          <p:cTn id="138" fill="hold">
                            <p:stCondLst>
                              <p:cond delay="2000"/>
                            </p:stCondLst>
                            <p:childTnLst>
                              <p:par>
                                <p:cTn id="139" nodeType="afterEffect" fill="hold" presetClass="exit" presetID="1">
                                  <p:stCondLst>
                                    <p:cond delay="4000"/>
                                  </p:stCondLst>
                                  <p:childTnLst>
                                    <p:set>
                                      <p:cBhvr>
                                        <p:cTn id="140" dur="1" fill="hold">
                                          <p:stCondLst>
                                            <p:cond delay="0"/>
                                          </p:stCondLst>
                                        </p:cTn>
                                        <p:tgtEl>
                                          <p:spTgt spid="433"/>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7" name="PlaceHolder 1"/>
          <p:cNvSpPr>
            <a:spLocks noGrp="1"/>
          </p:cNvSpPr>
          <p:nvPr>
            <p:ph type="title"/>
          </p:nvPr>
        </p:nvSpPr>
        <p:spPr>
          <a:xfrm>
            <a:off x="525960" y="425880"/>
            <a:ext cx="8229240" cy="294120"/>
          </a:xfrm>
          <a:prstGeom prst="rect">
            <a:avLst/>
          </a:prstGeom>
          <a:noFill/>
          <a:ln w="0">
            <a:noFill/>
          </a:ln>
        </p:spPr>
        <p:txBody>
          <a:bodyPr lIns="57240" rIns="57240" tIns="57240" bIns="57240" anchor="ctr">
            <a:noAutofit/>
          </a:bodyPr>
          <a:p>
            <a:pPr marL="457200" indent="-311040">
              <a:lnSpc>
                <a:spcPct val="90000"/>
              </a:lnSpc>
              <a:spcBef>
                <a:spcPts val="1100"/>
              </a:spcBef>
              <a:buNone/>
              <a:tabLst>
                <a:tab algn="l" pos="0"/>
              </a:tabLst>
            </a:pPr>
            <a:r>
              <a:rPr b="1" lang="en" sz="2300" strike="noStrike" u="none">
                <a:solidFill>
                  <a:schemeClr val="dk1"/>
                </a:solidFill>
                <a:effectLst/>
                <a:uFillTx/>
                <a:latin typeface="Calibri"/>
                <a:ea typeface="Calibri"/>
              </a:rPr>
              <a:t>S3 Server-Side Encryption</a:t>
            </a:r>
            <a:endParaRPr b="0" lang="en-GB" sz="2300" strike="noStrike" u="none">
              <a:solidFill>
                <a:srgbClr val="000000"/>
              </a:solidFill>
              <a:effectLst/>
              <a:uFillTx/>
              <a:latin typeface="Arial"/>
            </a:endParaRPr>
          </a:p>
        </p:txBody>
      </p:sp>
      <p:sp>
        <p:nvSpPr>
          <p:cNvPr id="458" name="PlaceHolder 2"/>
          <p:cNvSpPr>
            <a:spLocks noGrp="1"/>
          </p:cNvSpPr>
          <p:nvPr>
            <p:ph/>
          </p:nvPr>
        </p:nvSpPr>
        <p:spPr>
          <a:xfrm>
            <a:off x="525960" y="1095480"/>
            <a:ext cx="8229240" cy="2422080"/>
          </a:xfrm>
          <a:prstGeom prst="rect">
            <a:avLst/>
          </a:prstGeom>
          <a:noFill/>
          <a:ln w="0">
            <a:noFill/>
          </a:ln>
        </p:spPr>
        <p:txBody>
          <a:bodyPr lIns="57240" rIns="57240" tIns="57240" bIns="57240" anchor="t">
            <a:noAutofit/>
          </a:bodyPr>
          <a:p>
            <a:pPr marL="609480" indent="-228600">
              <a:lnSpc>
                <a:spcPct val="90000"/>
              </a:lnSpc>
              <a:spcBef>
                <a:spcPts val="1100"/>
              </a:spcBef>
              <a:buClr>
                <a:srgbClr val="3fae2a"/>
              </a:buClr>
              <a:buSzPct val="72000"/>
              <a:buFont typeface="Noto Sans Symbols"/>
              <a:buChar char="⬢"/>
            </a:pPr>
            <a:r>
              <a:rPr b="0" lang="en" sz="2000" strike="noStrike" u="none">
                <a:solidFill>
                  <a:schemeClr val="dk1"/>
                </a:solidFill>
                <a:effectLst/>
                <a:uFillTx/>
                <a:latin typeface="Calibri"/>
                <a:ea typeface="Calibri"/>
              </a:rPr>
              <a:t>Encryption of data at rest at S3</a:t>
            </a:r>
            <a:endParaRPr b="0" lang="en-GB" sz="2000" strike="noStrike" u="none">
              <a:solidFill>
                <a:srgbClr val="000000"/>
              </a:solidFill>
              <a:effectLst/>
              <a:uFillTx/>
              <a:latin typeface="Arial"/>
            </a:endParaRPr>
          </a:p>
          <a:p>
            <a:pPr marL="609480" indent="-228600">
              <a:lnSpc>
                <a:spcPct val="90000"/>
              </a:lnSpc>
              <a:spcBef>
                <a:spcPts val="1100"/>
              </a:spcBef>
              <a:buClr>
                <a:srgbClr val="3fae2a"/>
              </a:buClr>
              <a:buSzPct val="72000"/>
              <a:buFont typeface="Noto Sans Symbols"/>
              <a:buChar char="⬢"/>
            </a:pPr>
            <a:r>
              <a:rPr b="0" lang="en" sz="2000" strike="noStrike" u="none">
                <a:solidFill>
                  <a:schemeClr val="dk1"/>
                </a:solidFill>
                <a:effectLst/>
                <a:uFillTx/>
                <a:latin typeface="Calibri"/>
                <a:ea typeface="Calibri"/>
              </a:rPr>
              <a:t>Supports the SSE-S3 option: each object encrypted by a unique key using AES-256 cipher</a:t>
            </a:r>
            <a:endParaRPr b="0" lang="en-GB" sz="2000" strike="noStrike" u="none">
              <a:solidFill>
                <a:srgbClr val="000000"/>
              </a:solidFill>
              <a:effectLst/>
              <a:uFillTx/>
              <a:latin typeface="Arial"/>
            </a:endParaRPr>
          </a:p>
          <a:p>
            <a:pPr marL="609480" indent="-228600">
              <a:lnSpc>
                <a:spcPct val="90000"/>
              </a:lnSpc>
              <a:spcBef>
                <a:spcPts val="1100"/>
              </a:spcBef>
              <a:buClr>
                <a:srgbClr val="3fae2a"/>
              </a:buClr>
              <a:buSzPct val="72000"/>
              <a:buFont typeface="Noto Sans Symbols"/>
              <a:buChar char="⬢"/>
            </a:pPr>
            <a:r>
              <a:rPr b="0" lang="en" sz="2000" strike="noStrike" u="none">
                <a:solidFill>
                  <a:schemeClr val="dk1"/>
                </a:solidFill>
                <a:effectLst/>
                <a:uFillTx/>
                <a:latin typeface="Calibri"/>
                <a:ea typeface="Calibri"/>
              </a:rPr>
              <a:t>Now covered in S3A automated test suites</a:t>
            </a:r>
            <a:endParaRPr b="0" lang="en-GB" sz="2000" strike="noStrike" u="none">
              <a:solidFill>
                <a:srgbClr val="000000"/>
              </a:solidFill>
              <a:effectLst/>
              <a:uFillTx/>
              <a:latin typeface="Arial"/>
            </a:endParaRPr>
          </a:p>
          <a:p>
            <a:pPr marL="609480" indent="-228600">
              <a:lnSpc>
                <a:spcPct val="90000"/>
              </a:lnSpc>
              <a:spcBef>
                <a:spcPts val="1100"/>
              </a:spcBef>
              <a:buClr>
                <a:srgbClr val="3fae2a"/>
              </a:buClr>
              <a:buSzPct val="72000"/>
              <a:buFont typeface="Noto Sans Symbols"/>
              <a:buChar char="⬢"/>
            </a:pPr>
            <a:r>
              <a:rPr b="0" lang="en" sz="2000" strike="noStrike" u="none">
                <a:solidFill>
                  <a:schemeClr val="dk1"/>
                </a:solidFill>
                <a:effectLst/>
                <a:uFillTx/>
                <a:latin typeface="Calibri"/>
                <a:ea typeface="Calibri"/>
              </a:rPr>
              <a:t>Support for additional options under development (SSE-KMS and SSE-C)</a:t>
            </a:r>
            <a:endParaRPr b="0" lang="en-GB" sz="2000" strike="noStrike" u="none">
              <a:solidFill>
                <a:srgbClr val="000000"/>
              </a:solidFill>
              <a:effectLst/>
              <a:uFillTx/>
              <a:latin typeface="Arial"/>
            </a:endParaRPr>
          </a:p>
          <a:p>
            <a:pPr indent="0">
              <a:lnSpc>
                <a:spcPct val="90000"/>
              </a:lnSpc>
              <a:buNone/>
              <a:tabLst>
                <a:tab algn="l" pos="0"/>
              </a:tabLst>
            </a:pPr>
            <a:endParaRPr b="0" lang="en-GB" sz="20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459" name="PlaceHolder 1"/>
          <p:cNvSpPr>
            <a:spLocks noGrp="1"/>
          </p:cNvSpPr>
          <p:nvPr>
            <p:ph type="title"/>
          </p:nvPr>
        </p:nvSpPr>
        <p:spPr>
          <a:xfrm>
            <a:off x="525960" y="425880"/>
            <a:ext cx="8229240" cy="294120"/>
          </a:xfrm>
          <a:prstGeom prst="rect">
            <a:avLst/>
          </a:prstGeom>
          <a:noFill/>
          <a:ln w="0">
            <a:noFill/>
          </a:ln>
        </p:spPr>
        <p:txBody>
          <a:bodyPr lIns="57240" rIns="57240" tIns="57240" bIns="57240" anchor="ctr">
            <a:noAutofit/>
          </a:bodyPr>
          <a:p>
            <a:pPr indent="0">
              <a:lnSpc>
                <a:spcPct val="85000"/>
              </a:lnSpc>
              <a:buNone/>
              <a:tabLst>
                <a:tab algn="l" pos="0"/>
              </a:tabLst>
            </a:pPr>
            <a:r>
              <a:rPr b="1" lang="en" sz="2300" strike="noStrike" u="none">
                <a:solidFill>
                  <a:schemeClr val="dk1"/>
                </a:solidFill>
                <a:effectLst/>
                <a:uFillTx/>
                <a:latin typeface="Calibri"/>
                <a:ea typeface="Calibri"/>
              </a:rPr>
              <a:t>Supportability</a:t>
            </a:r>
            <a:endParaRPr b="0" lang="en-GB" sz="2300" strike="noStrike" u="none">
              <a:solidFill>
                <a:srgbClr val="000000"/>
              </a:solidFill>
              <a:effectLst/>
              <a:uFillTx/>
              <a:latin typeface="Arial"/>
            </a:endParaRPr>
          </a:p>
        </p:txBody>
      </p:sp>
      <p:sp>
        <p:nvSpPr>
          <p:cNvPr id="460" name="PlaceHolder 2"/>
          <p:cNvSpPr>
            <a:spLocks noGrp="1"/>
          </p:cNvSpPr>
          <p:nvPr>
            <p:ph/>
          </p:nvPr>
        </p:nvSpPr>
        <p:spPr>
          <a:xfrm>
            <a:off x="525960" y="1095480"/>
            <a:ext cx="8229240" cy="3958560"/>
          </a:xfrm>
          <a:prstGeom prst="rect">
            <a:avLst/>
          </a:prstGeom>
          <a:noFill/>
          <a:ln w="0">
            <a:noFill/>
          </a:ln>
        </p:spPr>
        <p:txBody>
          <a:bodyPr lIns="57240" rIns="57240" tIns="57240" bIns="57240" anchor="t">
            <a:noAutofit/>
          </a:bodyPr>
          <a:p>
            <a:pPr marL="457200" indent="-311040">
              <a:lnSpc>
                <a:spcPct val="90000"/>
              </a:lnSpc>
              <a:spcBef>
                <a:spcPts val="1100"/>
              </a:spcBef>
              <a:buClr>
                <a:srgbClr val="3fae2a"/>
              </a:buClr>
              <a:buSzPct val="72000"/>
              <a:buFont typeface="Noto Sans Symbols"/>
              <a:buChar char="⬢"/>
            </a:pPr>
            <a:r>
              <a:rPr b="0" lang="en" sz="1400" strike="noStrike" u="none">
                <a:solidFill>
                  <a:schemeClr val="dk1"/>
                </a:solidFill>
                <a:effectLst/>
                <a:uFillTx/>
                <a:latin typeface="Calibri"/>
                <a:ea typeface="Calibri"/>
              </a:rPr>
              <a:t>Documentation</a:t>
            </a:r>
            <a:endParaRPr b="0" lang="en-GB" sz="1400" strike="noStrike" u="none">
              <a:solidFill>
                <a:srgbClr val="000000"/>
              </a:solidFill>
              <a:effectLst/>
              <a:uFillTx/>
              <a:latin typeface="Arial"/>
            </a:endParaRPr>
          </a:p>
          <a:p>
            <a:pPr lvl="1" marL="914400" indent="-228600">
              <a:lnSpc>
                <a:spcPct val="100000"/>
              </a:lnSpc>
              <a:spcBef>
                <a:spcPts val="1100"/>
              </a:spcBef>
              <a:buClr>
                <a:srgbClr val="000000"/>
              </a:buClr>
              <a:buFont typeface="Arial"/>
              <a:buChar char="–"/>
            </a:pPr>
            <a:r>
              <a:rPr b="0" lang="en" sz="1400" strike="noStrike" u="none">
                <a:solidFill>
                  <a:schemeClr val="dk1"/>
                </a:solidFill>
                <a:effectLst/>
                <a:uFillTx/>
                <a:latin typeface="Calibri"/>
                <a:ea typeface="Calibri"/>
              </a:rPr>
              <a:t>Backfill missing documentation, and include documentation in new enhancements</a:t>
            </a:r>
            <a:endParaRPr b="0" lang="en-GB" sz="1400" strike="noStrike" u="none">
              <a:solidFill>
                <a:srgbClr val="000000"/>
              </a:solidFill>
              <a:effectLst/>
              <a:uFillTx/>
              <a:latin typeface="Arial"/>
            </a:endParaRPr>
          </a:p>
          <a:p>
            <a:pPr lvl="1" marL="914400" indent="-228600">
              <a:lnSpc>
                <a:spcPct val="100000"/>
              </a:lnSpc>
              <a:spcBef>
                <a:spcPts val="1100"/>
              </a:spcBef>
              <a:buClr>
                <a:srgbClr val="000000"/>
              </a:buClr>
              <a:buFont typeface="Arial"/>
              <a:buChar char="–"/>
            </a:pPr>
            <a:r>
              <a:rPr b="0" lang="en" sz="1400" strike="noStrike" u="none">
                <a:solidFill>
                  <a:schemeClr val="dk1"/>
                </a:solidFill>
                <a:effectLst/>
                <a:uFillTx/>
                <a:latin typeface="Calibri"/>
                <a:ea typeface="Calibri"/>
              </a:rPr>
              <a:t>To be published to hadoop.apache.org with Apache Hadoop 2.8.0 release</a:t>
            </a:r>
            <a:endParaRPr b="0" lang="en-GB" sz="1400" strike="noStrike" u="none">
              <a:solidFill>
                <a:srgbClr val="000000"/>
              </a:solidFill>
              <a:effectLst/>
              <a:uFillTx/>
              <a:latin typeface="Arial"/>
            </a:endParaRPr>
          </a:p>
          <a:p>
            <a:pPr lvl="1" marL="914400" indent="-228600">
              <a:lnSpc>
                <a:spcPct val="100000"/>
              </a:lnSpc>
              <a:spcBef>
                <a:spcPts val="1100"/>
              </a:spcBef>
              <a:buClr>
                <a:srgbClr val="000000"/>
              </a:buClr>
              <a:buFont typeface="Arial"/>
              <a:buChar char="–"/>
            </a:pPr>
            <a:r>
              <a:rPr b="0" lang="en" sz="1400" strike="noStrike" u="none">
                <a:solidFill>
                  <a:schemeClr val="dk1"/>
                </a:solidFill>
                <a:effectLst/>
                <a:uFillTx/>
                <a:latin typeface="Calibri"/>
                <a:ea typeface="Calibri"/>
              </a:rPr>
              <a:t>Meanwhile, raw content visible on GitHub:</a:t>
            </a:r>
            <a:endParaRPr b="0" lang="en-GB" sz="1400" strike="noStrike" u="none">
              <a:solidFill>
                <a:srgbClr val="000000"/>
              </a:solidFill>
              <a:effectLst/>
              <a:uFillTx/>
              <a:latin typeface="Arial"/>
            </a:endParaRPr>
          </a:p>
          <a:p>
            <a:pPr lvl="2" marL="1371600" indent="-304920">
              <a:lnSpc>
                <a:spcPct val="100000"/>
              </a:lnSpc>
              <a:spcBef>
                <a:spcPts val="1100"/>
              </a:spcBef>
              <a:buClr>
                <a:srgbClr val="000000"/>
              </a:buClr>
              <a:buFont typeface="Arial"/>
              <a:buChar char="•"/>
            </a:pPr>
            <a:r>
              <a:rPr b="0" lang="en" sz="1400" strike="noStrike" u="none">
                <a:solidFill>
                  <a:schemeClr val="dk1"/>
                </a:solidFill>
                <a:effectLst/>
                <a:uFillTx/>
                <a:latin typeface="Calibri"/>
                <a:ea typeface="Calibri"/>
              </a:rPr>
              <a:t>https://github.com/apache/hadoop/blob/branch-2.8/hadoop-tools/hadoop-aws/src/site/markdown/tools/hadoop-aws/index.md</a:t>
            </a:r>
            <a:endParaRPr b="0" lang="en-GB" sz="1400" strike="noStrike" u="none">
              <a:solidFill>
                <a:srgbClr val="000000"/>
              </a:solidFill>
              <a:effectLst/>
              <a:uFillTx/>
              <a:latin typeface="Arial"/>
            </a:endParaRPr>
          </a:p>
          <a:p>
            <a:pPr marL="457200" indent="-228600">
              <a:lnSpc>
                <a:spcPct val="90000"/>
              </a:lnSpc>
              <a:spcBef>
                <a:spcPts val="1100"/>
              </a:spcBef>
              <a:buClr>
                <a:srgbClr val="3fae2a"/>
              </a:buClr>
              <a:buSzPct val="72000"/>
              <a:buFont typeface="Noto Sans Symbols"/>
              <a:buChar char="⬢"/>
            </a:pPr>
            <a:r>
              <a:rPr b="0" lang="en" sz="1400" strike="noStrike" u="none">
                <a:solidFill>
                  <a:schemeClr val="dk1"/>
                </a:solidFill>
                <a:effectLst/>
                <a:uFillTx/>
                <a:latin typeface="Calibri"/>
                <a:ea typeface="Calibri"/>
              </a:rPr>
              <a:t>Error Reporting</a:t>
            </a:r>
            <a:endParaRPr b="0" lang="en-GB" sz="1400" strike="noStrike" u="none">
              <a:solidFill>
                <a:srgbClr val="000000"/>
              </a:solidFill>
              <a:effectLst/>
              <a:uFillTx/>
              <a:latin typeface="Arial"/>
            </a:endParaRPr>
          </a:p>
          <a:p>
            <a:pPr lvl="1" marL="914400" indent="-228600">
              <a:lnSpc>
                <a:spcPct val="90000"/>
              </a:lnSpc>
              <a:spcBef>
                <a:spcPts val="1100"/>
              </a:spcBef>
              <a:buClr>
                <a:srgbClr val="000000"/>
              </a:buClr>
              <a:buFont typeface="Arial"/>
              <a:buChar char="–"/>
            </a:pPr>
            <a:r>
              <a:rPr b="0" lang="en" sz="1400" strike="noStrike" u="none">
                <a:solidFill>
                  <a:schemeClr val="dk1"/>
                </a:solidFill>
                <a:effectLst/>
                <a:uFillTx/>
                <a:latin typeface="Calibri"/>
                <a:ea typeface="Calibri"/>
              </a:rPr>
              <a:t>Identify common user errors and provide more descriptive error messages</a:t>
            </a:r>
            <a:endParaRPr b="0" lang="en-GB" sz="1400" strike="noStrike" u="none">
              <a:solidFill>
                <a:srgbClr val="000000"/>
              </a:solidFill>
              <a:effectLst/>
              <a:uFillTx/>
              <a:latin typeface="Arial"/>
            </a:endParaRPr>
          </a:p>
          <a:p>
            <a:pPr lvl="1" marL="914400" indent="-228600">
              <a:lnSpc>
                <a:spcPct val="90000"/>
              </a:lnSpc>
              <a:spcBef>
                <a:spcPts val="1100"/>
              </a:spcBef>
              <a:buClr>
                <a:srgbClr val="000000"/>
              </a:buClr>
              <a:buFont typeface="Arial"/>
              <a:buChar char="–"/>
            </a:pPr>
            <a:r>
              <a:rPr b="0" lang="en" sz="1400" strike="noStrike" u="none">
                <a:solidFill>
                  <a:schemeClr val="dk1"/>
                </a:solidFill>
                <a:effectLst/>
                <a:uFillTx/>
                <a:latin typeface="Calibri"/>
                <a:ea typeface="Calibri"/>
              </a:rPr>
              <a:t>S3 HTTP error codes examined and translated to specific error types</a:t>
            </a:r>
            <a:endParaRPr b="0" lang="en-GB" sz="1400" strike="noStrike" u="none">
              <a:solidFill>
                <a:srgbClr val="000000"/>
              </a:solidFill>
              <a:effectLst/>
              <a:uFillTx/>
              <a:latin typeface="Arial"/>
            </a:endParaRPr>
          </a:p>
          <a:p>
            <a:pPr marL="457200" indent="-311040">
              <a:lnSpc>
                <a:spcPct val="90000"/>
              </a:lnSpc>
              <a:spcBef>
                <a:spcPts val="1100"/>
              </a:spcBef>
              <a:buClr>
                <a:srgbClr val="3fae2a"/>
              </a:buClr>
              <a:buSzPct val="72000"/>
              <a:buFont typeface="Noto Sans Symbols"/>
              <a:buChar char="⬢"/>
            </a:pPr>
            <a:r>
              <a:rPr b="0" lang="en" sz="1400" strike="noStrike" u="none">
                <a:solidFill>
                  <a:schemeClr val="dk1"/>
                </a:solidFill>
                <a:effectLst/>
                <a:uFillTx/>
                <a:latin typeface="Calibri"/>
                <a:ea typeface="Calibri"/>
              </a:rPr>
              <a:t>Instrumentation</a:t>
            </a:r>
            <a:endParaRPr b="0" lang="en-GB" sz="1400" strike="noStrike" u="none">
              <a:solidFill>
                <a:srgbClr val="000000"/>
              </a:solidFill>
              <a:effectLst/>
              <a:uFillTx/>
              <a:latin typeface="Arial"/>
            </a:endParaRPr>
          </a:p>
          <a:p>
            <a:pPr lvl="1" marL="914400" indent="-228600">
              <a:lnSpc>
                <a:spcPct val="90000"/>
              </a:lnSpc>
              <a:spcBef>
                <a:spcPts val="1100"/>
              </a:spcBef>
              <a:buClr>
                <a:srgbClr val="000000"/>
              </a:buClr>
              <a:buFont typeface="Arial"/>
              <a:buChar char="–"/>
            </a:pPr>
            <a:r>
              <a:rPr b="0" lang="en" sz="1400" strike="noStrike" u="none">
                <a:solidFill>
                  <a:schemeClr val="dk1"/>
                </a:solidFill>
                <a:effectLst/>
                <a:uFillTx/>
                <a:latin typeface="Calibri"/>
                <a:ea typeface="Calibri"/>
              </a:rPr>
              <a:t>Internal metrics covering a wide range of metadata and data operations</a:t>
            </a:r>
            <a:endParaRPr b="0" lang="en-GB" sz="1400" strike="noStrike" u="none">
              <a:solidFill>
                <a:srgbClr val="000000"/>
              </a:solidFill>
              <a:effectLst/>
              <a:uFillTx/>
              <a:latin typeface="Arial"/>
            </a:endParaRPr>
          </a:p>
          <a:p>
            <a:pPr lvl="1" marL="914400" indent="-228600">
              <a:lnSpc>
                <a:spcPct val="90000"/>
              </a:lnSpc>
              <a:spcBef>
                <a:spcPts val="1100"/>
              </a:spcBef>
              <a:buClr>
                <a:srgbClr val="000000"/>
              </a:buClr>
              <a:buFont typeface="Arial"/>
              <a:buChar char="–"/>
            </a:pPr>
            <a:r>
              <a:rPr b="0" lang="en" sz="1400" strike="noStrike" u="none">
                <a:solidFill>
                  <a:schemeClr val="dk1"/>
                </a:solidFill>
                <a:effectLst/>
                <a:uFillTx/>
                <a:latin typeface="Calibri"/>
                <a:ea typeface="Calibri"/>
              </a:rPr>
              <a:t>Already proven helpful in flagging a potential performance regression in a patch</a:t>
            </a:r>
            <a:endParaRPr b="0" lang="en-GB" sz="1400" strike="noStrike" u="none">
              <a:solidFill>
                <a:srgbClr val="000000"/>
              </a:solidFill>
              <a:effectLst/>
              <a:uFillTx/>
              <a:latin typeface="Arial"/>
            </a:endParaRPr>
          </a:p>
          <a:p>
            <a:pPr indent="0">
              <a:lnSpc>
                <a:spcPct val="90000"/>
              </a:lnSpc>
              <a:buNone/>
              <a:tabLst>
                <a:tab algn="l" pos="0"/>
              </a:tabLst>
            </a:pPr>
            <a:endParaRPr b="0" lang="en-GB" sz="14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1" name="PlaceHolder 1"/>
          <p:cNvSpPr>
            <a:spLocks noGrp="1"/>
          </p:cNvSpPr>
          <p:nvPr>
            <p:ph type="title"/>
          </p:nvPr>
        </p:nvSpPr>
        <p:spPr>
          <a:xfrm>
            <a:off x="525960" y="425880"/>
            <a:ext cx="8229240" cy="294120"/>
          </a:xfrm>
          <a:prstGeom prst="rect">
            <a:avLst/>
          </a:prstGeom>
          <a:noFill/>
          <a:ln w="0">
            <a:noFill/>
          </a:ln>
        </p:spPr>
        <p:txBody>
          <a:bodyPr lIns="57240" rIns="57240" tIns="57240" bIns="57240" anchor="ctr">
            <a:noAutofit/>
          </a:bodyPr>
          <a:p>
            <a:pPr indent="0">
              <a:lnSpc>
                <a:spcPct val="85000"/>
              </a:lnSpc>
              <a:buNone/>
              <a:tabLst>
                <a:tab algn="l" pos="0"/>
              </a:tabLst>
            </a:pPr>
            <a:r>
              <a:rPr b="1" lang="en" sz="2300" strike="noStrike" u="none">
                <a:solidFill>
                  <a:schemeClr val="dk1"/>
                </a:solidFill>
                <a:effectLst/>
                <a:uFillTx/>
                <a:latin typeface="Calibri"/>
                <a:ea typeface="Calibri"/>
              </a:rPr>
              <a:t>Next Steps for </a:t>
            </a:r>
            <a:r>
              <a:rPr b="1" lang="en-US" sz="2300" strike="noStrike" u="none">
                <a:solidFill>
                  <a:schemeClr val="dk1"/>
                </a:solidFill>
                <a:effectLst/>
                <a:uFillTx/>
                <a:latin typeface="Calibri"/>
                <a:ea typeface="Calibri"/>
              </a:rPr>
              <a:t>all</a:t>
            </a:r>
            <a:r>
              <a:rPr b="1" lang="en" sz="2300" strike="noStrike" u="none">
                <a:solidFill>
                  <a:schemeClr val="dk1"/>
                </a:solidFill>
                <a:effectLst/>
                <a:uFillTx/>
                <a:latin typeface="Calibri"/>
                <a:ea typeface="Calibri"/>
              </a:rPr>
              <a:t> Object Stores</a:t>
            </a:r>
            <a:endParaRPr b="0" lang="en-GB" sz="2300" strike="noStrike" u="none">
              <a:solidFill>
                <a:srgbClr val="000000"/>
              </a:solidFill>
              <a:effectLst/>
              <a:uFillTx/>
              <a:latin typeface="Arial"/>
            </a:endParaRPr>
          </a:p>
        </p:txBody>
      </p:sp>
      <p:sp>
        <p:nvSpPr>
          <p:cNvPr id="462" name="PlaceHolder 2"/>
          <p:cNvSpPr>
            <a:spLocks noGrp="1"/>
          </p:cNvSpPr>
          <p:nvPr>
            <p:ph/>
          </p:nvPr>
        </p:nvSpPr>
        <p:spPr>
          <a:xfrm>
            <a:off x="525960" y="1095480"/>
            <a:ext cx="8229240" cy="497880"/>
          </a:xfrm>
          <a:prstGeom prst="rect">
            <a:avLst/>
          </a:prstGeom>
          <a:noFill/>
          <a:ln w="0">
            <a:noFill/>
          </a:ln>
        </p:spPr>
        <p:txBody>
          <a:bodyPr lIns="57240" rIns="57240" tIns="57240" bIns="57240" anchor="t">
            <a:noAutofit/>
          </a:bodyPr>
          <a:p>
            <a:pPr marL="457200" indent="-228600">
              <a:lnSpc>
                <a:spcPct val="90000"/>
              </a:lnSpc>
              <a:spcBef>
                <a:spcPts val="1100"/>
              </a:spcBef>
              <a:buClr>
                <a:srgbClr val="3fae2a"/>
              </a:buClr>
              <a:buSzPct val="72000"/>
              <a:buFont typeface="Noto Sans Symbols"/>
              <a:buChar char="⬢"/>
            </a:pPr>
            <a:r>
              <a:rPr b="0" lang="en" sz="2000" strike="noStrike" u="none">
                <a:solidFill>
                  <a:schemeClr val="dk1"/>
                </a:solidFill>
                <a:effectLst/>
                <a:uFillTx/>
                <a:latin typeface="Calibri"/>
                <a:ea typeface="Calibri"/>
              </a:rPr>
              <a:t>Output Committers</a:t>
            </a:r>
            <a:endParaRPr b="0" lang="en-GB" sz="2000" strike="noStrike" u="none">
              <a:solidFill>
                <a:srgbClr val="000000"/>
              </a:solidFill>
              <a:effectLst/>
              <a:uFillTx/>
              <a:latin typeface="Arial"/>
            </a:endParaRPr>
          </a:p>
          <a:p>
            <a:pPr lvl="1" marL="914400" indent="-228600">
              <a:lnSpc>
                <a:spcPct val="90000"/>
              </a:lnSpc>
              <a:spcBef>
                <a:spcPts val="1100"/>
              </a:spcBef>
              <a:buClr>
                <a:srgbClr val="000000"/>
              </a:buClr>
              <a:buFont typeface="Arial"/>
              <a:buChar char="–"/>
            </a:pPr>
            <a:r>
              <a:rPr b="0" lang="en" sz="1500" strike="noStrike" u="none">
                <a:solidFill>
                  <a:schemeClr val="dk1"/>
                </a:solidFill>
                <a:effectLst/>
                <a:uFillTx/>
                <a:latin typeface="Calibri"/>
                <a:ea typeface="Calibri"/>
              </a:rPr>
              <a:t>Logical commit operation decoupled from rename (non-atomic and costly in object stores)</a:t>
            </a:r>
            <a:endParaRPr b="0" lang="en-GB" sz="1500" strike="noStrike" u="none">
              <a:solidFill>
                <a:srgbClr val="000000"/>
              </a:solidFill>
              <a:effectLst/>
              <a:uFillTx/>
              <a:latin typeface="Arial"/>
            </a:endParaRPr>
          </a:p>
          <a:p>
            <a:pPr marL="457200" indent="-228600">
              <a:lnSpc>
                <a:spcPct val="90000"/>
              </a:lnSpc>
              <a:spcBef>
                <a:spcPts val="1100"/>
              </a:spcBef>
              <a:buClr>
                <a:srgbClr val="3fae2a"/>
              </a:buClr>
              <a:buSzPct val="72000"/>
              <a:buFont typeface="Noto Sans Symbols"/>
              <a:buChar char="⬢"/>
            </a:pPr>
            <a:r>
              <a:rPr b="0" lang="en" sz="2000" strike="noStrike" u="none">
                <a:solidFill>
                  <a:schemeClr val="dk1"/>
                </a:solidFill>
                <a:effectLst/>
                <a:uFillTx/>
                <a:latin typeface="Calibri"/>
                <a:ea typeface="Calibri"/>
              </a:rPr>
              <a:t>Object Store Abstraction Layer</a:t>
            </a:r>
            <a:endParaRPr b="0" lang="en-GB" sz="2000" strike="noStrike" u="none">
              <a:solidFill>
                <a:srgbClr val="000000"/>
              </a:solidFill>
              <a:effectLst/>
              <a:uFillTx/>
              <a:latin typeface="Arial"/>
            </a:endParaRPr>
          </a:p>
          <a:p>
            <a:pPr lvl="1" marL="914400" indent="-228600">
              <a:lnSpc>
                <a:spcPct val="90000"/>
              </a:lnSpc>
              <a:spcBef>
                <a:spcPts val="1100"/>
              </a:spcBef>
              <a:buClr>
                <a:srgbClr val="000000"/>
              </a:buClr>
              <a:buFont typeface="Arial"/>
              <a:buChar char="–"/>
            </a:pPr>
            <a:r>
              <a:rPr b="0" lang="en" sz="1500" strike="noStrike" u="none">
                <a:solidFill>
                  <a:schemeClr val="dk1"/>
                </a:solidFill>
                <a:effectLst/>
                <a:uFillTx/>
                <a:latin typeface="Calibri"/>
                <a:ea typeface="Calibri"/>
              </a:rPr>
              <a:t>Avoid impedance mismatch with FileSystem API</a:t>
            </a:r>
            <a:endParaRPr b="0" lang="en-GB" sz="1500" strike="noStrike" u="none">
              <a:solidFill>
                <a:srgbClr val="000000"/>
              </a:solidFill>
              <a:effectLst/>
              <a:uFillTx/>
              <a:latin typeface="Arial"/>
            </a:endParaRPr>
          </a:p>
          <a:p>
            <a:pPr lvl="1" marL="914400" indent="-228600">
              <a:lnSpc>
                <a:spcPct val="90000"/>
              </a:lnSpc>
              <a:spcBef>
                <a:spcPts val="1100"/>
              </a:spcBef>
              <a:buClr>
                <a:srgbClr val="000000"/>
              </a:buClr>
              <a:buFont typeface="Arial"/>
              <a:buChar char="–"/>
            </a:pPr>
            <a:r>
              <a:rPr b="0" lang="en" sz="1500" strike="noStrike" u="none">
                <a:solidFill>
                  <a:schemeClr val="dk1"/>
                </a:solidFill>
                <a:effectLst/>
                <a:uFillTx/>
                <a:latin typeface="Calibri"/>
                <a:ea typeface="Calibri"/>
              </a:rPr>
              <a:t>Provide specific APIs for better integration with object stores: saving, listing, copying</a:t>
            </a:r>
            <a:endParaRPr b="0" lang="en-GB" sz="1500" strike="noStrike" u="none">
              <a:solidFill>
                <a:srgbClr val="000000"/>
              </a:solidFill>
              <a:effectLst/>
              <a:uFillTx/>
              <a:latin typeface="Arial"/>
            </a:endParaRPr>
          </a:p>
          <a:p>
            <a:pPr marL="457200" indent="-228600">
              <a:lnSpc>
                <a:spcPct val="90000"/>
              </a:lnSpc>
              <a:spcBef>
                <a:spcPts val="1100"/>
              </a:spcBef>
              <a:buClr>
                <a:srgbClr val="3fae2a"/>
              </a:buClr>
              <a:buSzPct val="72000"/>
              <a:buFont typeface="Noto Sans Symbols"/>
              <a:buChar char="⬢"/>
            </a:pPr>
            <a:r>
              <a:rPr b="0" lang="en" sz="2000" strike="noStrike" u="none">
                <a:solidFill>
                  <a:schemeClr val="dk1"/>
                </a:solidFill>
                <a:effectLst/>
                <a:uFillTx/>
                <a:latin typeface="Calibri"/>
                <a:ea typeface="Calibri"/>
              </a:rPr>
              <a:t>Ongoing Performance Improvement</a:t>
            </a:r>
            <a:endParaRPr b="0" lang="en-GB" sz="2000" strike="noStrike" u="none">
              <a:solidFill>
                <a:srgbClr val="000000"/>
              </a:solidFill>
              <a:effectLst/>
              <a:uFillTx/>
              <a:latin typeface="Arial"/>
            </a:endParaRPr>
          </a:p>
          <a:p>
            <a:pPr marL="457200" indent="-228600">
              <a:lnSpc>
                <a:spcPct val="90000"/>
              </a:lnSpc>
              <a:spcBef>
                <a:spcPts val="1100"/>
              </a:spcBef>
              <a:buClr>
                <a:srgbClr val="3fae2a"/>
              </a:buClr>
              <a:buSzPct val="72000"/>
              <a:buFont typeface="Noto Sans Symbols"/>
              <a:buChar char="⬢"/>
            </a:pPr>
            <a:r>
              <a:rPr b="0" lang="en" sz="2000" strike="noStrike" u="none">
                <a:solidFill>
                  <a:schemeClr val="dk1"/>
                </a:solidFill>
                <a:effectLst/>
                <a:uFillTx/>
                <a:latin typeface="Calibri"/>
                <a:ea typeface="Calibri"/>
              </a:rPr>
              <a:t>Consistency</a:t>
            </a:r>
            <a:endParaRPr b="0" lang="en-GB" sz="20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3" name="PlaceHolder 1"/>
          <p:cNvSpPr>
            <a:spLocks noGrp="1"/>
          </p:cNvSpPr>
          <p:nvPr>
            <p:ph type="title"/>
          </p:nvPr>
        </p:nvSpPr>
        <p:spPr>
          <a:xfrm>
            <a:off x="525960" y="425880"/>
            <a:ext cx="8229240" cy="294120"/>
          </a:xfrm>
          <a:prstGeom prst="rect">
            <a:avLst/>
          </a:prstGeom>
          <a:noFill/>
          <a:ln w="0">
            <a:noFill/>
          </a:ln>
        </p:spPr>
        <p:txBody>
          <a:bodyPr lIns="57240" rIns="57240" tIns="57240" bIns="57240" anchor="ctr">
            <a:noAutofit/>
          </a:bodyPr>
          <a:p>
            <a:pPr indent="0">
              <a:lnSpc>
                <a:spcPct val="85000"/>
              </a:lnSpc>
              <a:buNone/>
              <a:tabLst>
                <a:tab algn="l" pos="0"/>
              </a:tabLst>
            </a:pPr>
            <a:r>
              <a:rPr b="1" lang="en" sz="2300" strike="noStrike" u="none">
                <a:solidFill>
                  <a:schemeClr val="dk1"/>
                </a:solidFill>
                <a:effectLst/>
                <a:uFillTx/>
                <a:latin typeface="Calibri"/>
                <a:ea typeface="Calibri"/>
              </a:rPr>
              <a:t>Performance Considerations When Running Queries</a:t>
            </a:r>
            <a:endParaRPr b="0" lang="en-GB" sz="2300" strike="noStrike" u="none">
              <a:solidFill>
                <a:srgbClr val="000000"/>
              </a:solidFill>
              <a:effectLst/>
              <a:uFillTx/>
              <a:latin typeface="Arial"/>
            </a:endParaRPr>
          </a:p>
        </p:txBody>
      </p:sp>
      <p:sp>
        <p:nvSpPr>
          <p:cNvPr id="464" name="PlaceHolder 2"/>
          <p:cNvSpPr>
            <a:spLocks noGrp="1"/>
          </p:cNvSpPr>
          <p:nvPr>
            <p:ph/>
          </p:nvPr>
        </p:nvSpPr>
        <p:spPr>
          <a:xfrm>
            <a:off x="525960" y="680400"/>
            <a:ext cx="8229240" cy="497880"/>
          </a:xfrm>
          <a:prstGeom prst="rect">
            <a:avLst/>
          </a:prstGeom>
          <a:noFill/>
          <a:ln w="0">
            <a:noFill/>
          </a:ln>
        </p:spPr>
        <p:txBody>
          <a:bodyPr lIns="57240" rIns="57240" tIns="57240" bIns="57240" anchor="t">
            <a:noAutofit/>
          </a:bodyPr>
          <a:p>
            <a:pPr marL="457200" indent="-311040">
              <a:lnSpc>
                <a:spcPct val="90000"/>
              </a:lnSpc>
              <a:spcBef>
                <a:spcPts val="1100"/>
              </a:spcBef>
              <a:buClr>
                <a:srgbClr val="3fae2a"/>
              </a:buClr>
              <a:buSzPct val="72000"/>
              <a:buFont typeface="Noto Sans Symbols"/>
              <a:buChar char="⬢"/>
            </a:pPr>
            <a:r>
              <a:rPr b="0" lang="en" sz="2000" strike="noStrike" u="none">
                <a:solidFill>
                  <a:schemeClr val="dk1"/>
                </a:solidFill>
                <a:effectLst/>
                <a:uFillTx/>
                <a:latin typeface="Calibri"/>
                <a:ea typeface="Calibri"/>
              </a:rPr>
              <a:t>Splits Generation</a:t>
            </a:r>
            <a:endParaRPr b="0" lang="en-GB" sz="2000" strike="noStrike" u="none">
              <a:solidFill>
                <a:srgbClr val="000000"/>
              </a:solidFill>
              <a:effectLst/>
              <a:uFillTx/>
              <a:latin typeface="Arial"/>
            </a:endParaRPr>
          </a:p>
          <a:p>
            <a:pPr lvl="1" marL="914400" indent="-228600">
              <a:lnSpc>
                <a:spcPct val="90000"/>
              </a:lnSpc>
              <a:spcBef>
                <a:spcPts val="1100"/>
              </a:spcBef>
              <a:buClr>
                <a:srgbClr val="000000"/>
              </a:buClr>
              <a:buFont typeface="Arial"/>
              <a:buChar char="–"/>
            </a:pPr>
            <a:r>
              <a:rPr b="0" lang="en" sz="1500" strike="noStrike" u="none">
                <a:solidFill>
                  <a:schemeClr val="dk1"/>
                </a:solidFill>
                <a:effectLst/>
                <a:uFillTx/>
                <a:latin typeface="Calibri"/>
                <a:ea typeface="Calibri"/>
              </a:rPr>
              <a:t>File formats like ORC provides threadpool in split generation</a:t>
            </a:r>
            <a:endParaRPr b="0" lang="en-GB" sz="1500" strike="noStrike" u="none">
              <a:solidFill>
                <a:srgbClr val="000000"/>
              </a:solidFill>
              <a:effectLst/>
              <a:uFillTx/>
              <a:latin typeface="Arial"/>
            </a:endParaRPr>
          </a:p>
          <a:p>
            <a:pPr marL="457200" indent="0">
              <a:lnSpc>
                <a:spcPct val="90000"/>
              </a:lnSpc>
              <a:spcBef>
                <a:spcPts val="1100"/>
              </a:spcBef>
              <a:buNone/>
              <a:tabLst>
                <a:tab algn="l" pos="0"/>
              </a:tabLst>
            </a:pPr>
            <a:endParaRPr b="0" lang="en-GB" sz="2000" strike="noStrike" u="none">
              <a:solidFill>
                <a:srgbClr val="000000"/>
              </a:solidFill>
              <a:effectLst/>
              <a:uFillTx/>
              <a:latin typeface="Arial"/>
            </a:endParaRPr>
          </a:p>
          <a:p>
            <a:pPr marL="457200" indent="-228600">
              <a:lnSpc>
                <a:spcPct val="90000"/>
              </a:lnSpc>
              <a:spcBef>
                <a:spcPts val="1100"/>
              </a:spcBef>
              <a:buClr>
                <a:srgbClr val="3fae2a"/>
              </a:buClr>
              <a:buSzPct val="72000"/>
              <a:buFont typeface="Noto Sans Symbols"/>
              <a:buChar char="⬢"/>
              <a:tabLst>
                <a:tab algn="l" pos="0"/>
              </a:tabLst>
            </a:pPr>
            <a:r>
              <a:rPr b="0" lang="en" sz="2000" strike="noStrike" u="none">
                <a:solidFill>
                  <a:schemeClr val="dk1"/>
                </a:solidFill>
                <a:effectLst/>
                <a:uFillTx/>
                <a:latin typeface="Calibri"/>
                <a:ea typeface="Calibri"/>
              </a:rPr>
              <a:t>ORC Footer Cache</a:t>
            </a:r>
            <a:endParaRPr b="0" lang="en-GB" sz="2000" strike="noStrike" u="none">
              <a:solidFill>
                <a:srgbClr val="000000"/>
              </a:solidFill>
              <a:effectLst/>
              <a:uFillTx/>
              <a:latin typeface="Arial"/>
            </a:endParaRPr>
          </a:p>
          <a:p>
            <a:pPr lvl="1" marL="914400" indent="-228600">
              <a:lnSpc>
                <a:spcPct val="90000"/>
              </a:lnSpc>
              <a:spcBef>
                <a:spcPts val="1100"/>
              </a:spcBef>
              <a:buClr>
                <a:srgbClr val="000000"/>
              </a:buClr>
              <a:buFont typeface="Arial"/>
              <a:buChar char="–"/>
              <a:tabLst>
                <a:tab algn="l" pos="0"/>
              </a:tabLst>
            </a:pPr>
            <a:r>
              <a:rPr b="0" lang="en" sz="1800" strike="noStrike" u="none">
                <a:solidFill>
                  <a:schemeClr val="dk1"/>
                </a:solidFill>
                <a:effectLst/>
                <a:uFillTx/>
                <a:latin typeface="Calibri"/>
                <a:ea typeface="Calibri"/>
              </a:rPr>
              <a:t>hive.orc.cache.stripe.details.size &gt; 0</a:t>
            </a:r>
            <a:endParaRPr b="0" lang="en-GB" sz="1800" strike="noStrike" u="none">
              <a:solidFill>
                <a:srgbClr val="000000"/>
              </a:solidFill>
              <a:effectLst/>
              <a:uFillTx/>
              <a:latin typeface="Arial"/>
            </a:endParaRPr>
          </a:p>
          <a:p>
            <a:pPr lvl="1" marL="914400" indent="-343080">
              <a:lnSpc>
                <a:spcPct val="90000"/>
              </a:lnSpc>
              <a:spcBef>
                <a:spcPts val="1100"/>
              </a:spcBef>
              <a:buClr>
                <a:srgbClr val="000000"/>
              </a:buClr>
              <a:buFont typeface="Arial"/>
              <a:buChar char="–"/>
              <a:tabLst>
                <a:tab algn="l" pos="0"/>
              </a:tabLst>
            </a:pPr>
            <a:r>
              <a:rPr b="0" lang="en" sz="1800" strike="noStrike" u="none">
                <a:solidFill>
                  <a:schemeClr val="dk1"/>
                </a:solidFill>
                <a:effectLst/>
                <a:uFillTx/>
                <a:latin typeface="Calibri"/>
                <a:ea typeface="Calibri"/>
              </a:rPr>
              <a:t>Caches footer details; Helps in reducing data reads during split generation</a:t>
            </a:r>
            <a:endParaRPr b="0" lang="en-GB" sz="1800" strike="noStrike" u="none">
              <a:solidFill>
                <a:srgbClr val="000000"/>
              </a:solidFill>
              <a:effectLst/>
              <a:uFillTx/>
              <a:latin typeface="Arial"/>
            </a:endParaRPr>
          </a:p>
          <a:p>
            <a:pPr marL="457200" indent="0">
              <a:lnSpc>
                <a:spcPct val="90000"/>
              </a:lnSpc>
              <a:spcBef>
                <a:spcPts val="1100"/>
              </a:spcBef>
              <a:buNone/>
              <a:tabLst>
                <a:tab algn="l" pos="0"/>
              </a:tabLst>
            </a:pPr>
            <a:endParaRPr b="0" lang="en-GB" sz="1800" strike="noStrike" u="none">
              <a:solidFill>
                <a:srgbClr val="000000"/>
              </a:solidFill>
              <a:effectLst/>
              <a:uFillTx/>
              <a:latin typeface="Arial"/>
            </a:endParaRPr>
          </a:p>
          <a:p>
            <a:pPr marL="457200" indent="-343080">
              <a:lnSpc>
                <a:spcPct val="90000"/>
              </a:lnSpc>
              <a:spcBef>
                <a:spcPts val="1100"/>
              </a:spcBef>
              <a:buClr>
                <a:srgbClr val="3fae2a"/>
              </a:buClr>
              <a:buFont typeface="Noto Sans Symbols"/>
              <a:buChar char="⬢"/>
              <a:tabLst>
                <a:tab algn="l" pos="0"/>
              </a:tabLst>
            </a:pPr>
            <a:r>
              <a:rPr b="0" lang="en" sz="2000" strike="noStrike" u="none">
                <a:solidFill>
                  <a:schemeClr val="dk1"/>
                </a:solidFill>
                <a:effectLst/>
                <a:uFillTx/>
                <a:latin typeface="Calibri"/>
                <a:ea typeface="Calibri"/>
              </a:rPr>
              <a:t>Reduce S3A reads in Task side</a:t>
            </a:r>
            <a:endParaRPr b="0" lang="en-GB" sz="2000" strike="noStrike" u="none">
              <a:solidFill>
                <a:srgbClr val="000000"/>
              </a:solidFill>
              <a:effectLst/>
              <a:uFillTx/>
              <a:latin typeface="Arial"/>
            </a:endParaRPr>
          </a:p>
          <a:p>
            <a:pPr lvl="1" marL="914400" indent="-228600">
              <a:lnSpc>
                <a:spcPct val="90000"/>
              </a:lnSpc>
              <a:spcBef>
                <a:spcPts val="1100"/>
              </a:spcBef>
              <a:buClr>
                <a:srgbClr val="000000"/>
              </a:buClr>
              <a:buFont typeface="Arial"/>
              <a:buChar char="–"/>
              <a:tabLst>
                <a:tab algn="l" pos="0"/>
              </a:tabLst>
            </a:pPr>
            <a:r>
              <a:rPr b="0" lang="en" sz="1500" strike="noStrike" u="none">
                <a:solidFill>
                  <a:schemeClr val="dk1"/>
                </a:solidFill>
                <a:effectLst/>
                <a:uFillTx/>
                <a:latin typeface="Calibri"/>
                <a:ea typeface="Calibri"/>
              </a:rPr>
              <a:t>hive.orc.splits.include.file.footer=true</a:t>
            </a:r>
            <a:endParaRPr b="0" lang="en-GB" sz="1500" strike="noStrike" u="none">
              <a:solidFill>
                <a:srgbClr val="000000"/>
              </a:solidFill>
              <a:effectLst/>
              <a:uFillTx/>
              <a:latin typeface="Arial"/>
            </a:endParaRPr>
          </a:p>
          <a:p>
            <a:pPr lvl="1" marL="914400" indent="-228600">
              <a:lnSpc>
                <a:spcPct val="90000"/>
              </a:lnSpc>
              <a:spcBef>
                <a:spcPts val="1100"/>
              </a:spcBef>
              <a:buClr>
                <a:srgbClr val="000000"/>
              </a:buClr>
              <a:buFont typeface="Arial"/>
              <a:buChar char="–"/>
              <a:tabLst>
                <a:tab algn="l" pos="0"/>
              </a:tabLst>
            </a:pPr>
            <a:r>
              <a:rPr b="0" lang="en" sz="1500" strike="noStrike" u="none">
                <a:solidFill>
                  <a:schemeClr val="dk1"/>
                </a:solidFill>
                <a:effectLst/>
                <a:uFillTx/>
                <a:latin typeface="Calibri"/>
                <a:ea typeface="Calibri"/>
              </a:rPr>
              <a:t>Sends ORC footer information in splits payload. </a:t>
            </a:r>
            <a:endParaRPr b="0" lang="en-GB" sz="1500" strike="noStrike" u="none">
              <a:solidFill>
                <a:srgbClr val="000000"/>
              </a:solidFill>
              <a:effectLst/>
              <a:uFillTx/>
              <a:latin typeface="Arial"/>
            </a:endParaRPr>
          </a:p>
          <a:p>
            <a:pPr lvl="1" marL="914400" indent="-228600">
              <a:lnSpc>
                <a:spcPct val="90000"/>
              </a:lnSpc>
              <a:spcBef>
                <a:spcPts val="1100"/>
              </a:spcBef>
              <a:buClr>
                <a:srgbClr val="000000"/>
              </a:buClr>
              <a:buFont typeface="Arial"/>
              <a:buChar char="–"/>
              <a:tabLst>
                <a:tab algn="l" pos="0"/>
              </a:tabLst>
            </a:pPr>
            <a:r>
              <a:rPr b="0" lang="en" sz="1500" strike="noStrike" u="none">
                <a:solidFill>
                  <a:schemeClr val="dk1"/>
                </a:solidFill>
                <a:effectLst/>
                <a:uFillTx/>
                <a:latin typeface="Calibri"/>
                <a:ea typeface="Calibri"/>
              </a:rPr>
              <a:t>Helps reducing the amount of data read in task side.</a:t>
            </a:r>
            <a:endParaRPr b="0" lang="en-GB" sz="1500" strike="noStrike" u="none">
              <a:solidFill>
                <a:srgbClr val="000000"/>
              </a:solidFill>
              <a:effectLst/>
              <a:uFillTx/>
              <a:latin typeface="Arial"/>
            </a:endParaRPr>
          </a:p>
          <a:p>
            <a:pPr indent="0">
              <a:lnSpc>
                <a:spcPct val="90000"/>
              </a:lnSpc>
              <a:spcBef>
                <a:spcPts val="1100"/>
              </a:spcBef>
              <a:buNone/>
              <a:tabLst>
                <a:tab algn="l" pos="0"/>
              </a:tabLst>
            </a:pPr>
            <a:endParaRPr b="0" lang="en-GB" sz="20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465" name="PlaceHolder 1"/>
          <p:cNvSpPr>
            <a:spLocks noGrp="1"/>
          </p:cNvSpPr>
          <p:nvPr>
            <p:ph type="title"/>
          </p:nvPr>
        </p:nvSpPr>
        <p:spPr>
          <a:xfrm>
            <a:off x="525960" y="425880"/>
            <a:ext cx="8229240" cy="294120"/>
          </a:xfrm>
          <a:prstGeom prst="rect">
            <a:avLst/>
          </a:prstGeom>
          <a:noFill/>
          <a:ln w="0">
            <a:noFill/>
          </a:ln>
        </p:spPr>
        <p:txBody>
          <a:bodyPr lIns="57240" rIns="57240" tIns="57240" bIns="57240" anchor="ctr">
            <a:noAutofit/>
          </a:bodyPr>
          <a:p>
            <a:pPr indent="0">
              <a:lnSpc>
                <a:spcPct val="85000"/>
              </a:lnSpc>
              <a:buNone/>
              <a:tabLst>
                <a:tab algn="l" pos="0"/>
              </a:tabLst>
            </a:pPr>
            <a:r>
              <a:rPr b="1" lang="en" sz="2300" strike="noStrike" u="none">
                <a:solidFill>
                  <a:schemeClr val="dk1"/>
                </a:solidFill>
                <a:effectLst/>
                <a:uFillTx/>
                <a:latin typeface="Calibri"/>
                <a:ea typeface="Calibri"/>
              </a:rPr>
              <a:t>Hadoop-compatible File System Architecture</a:t>
            </a:r>
            <a:endParaRPr b="0" lang="en-GB" sz="2300" strike="noStrike" u="none">
              <a:solidFill>
                <a:srgbClr val="000000"/>
              </a:solidFill>
              <a:effectLst/>
              <a:uFillTx/>
              <a:latin typeface="Arial"/>
            </a:endParaRPr>
          </a:p>
        </p:txBody>
      </p:sp>
      <p:sp>
        <p:nvSpPr>
          <p:cNvPr id="466" name="PlaceHolder 2"/>
          <p:cNvSpPr>
            <a:spLocks noGrp="1"/>
          </p:cNvSpPr>
          <p:nvPr>
            <p:ph/>
          </p:nvPr>
        </p:nvSpPr>
        <p:spPr>
          <a:xfrm>
            <a:off x="525960" y="1095480"/>
            <a:ext cx="8229240" cy="3858480"/>
          </a:xfrm>
          <a:prstGeom prst="rect">
            <a:avLst/>
          </a:prstGeom>
          <a:noFill/>
          <a:ln w="0">
            <a:noFill/>
          </a:ln>
        </p:spPr>
        <p:txBody>
          <a:bodyPr lIns="57240" rIns="57240" tIns="57240" bIns="57240" anchor="t">
            <a:noAutofit/>
          </a:bodyPr>
          <a:p>
            <a:pPr marL="457200" indent="-311040">
              <a:lnSpc>
                <a:spcPct val="90000"/>
              </a:lnSpc>
              <a:buClr>
                <a:srgbClr val="3fae2a"/>
              </a:buClr>
              <a:buSzPct val="72000"/>
              <a:buFont typeface="Noto Sans Symbols"/>
              <a:buChar char="⬢"/>
            </a:pPr>
            <a:r>
              <a:rPr b="0" lang="en" sz="2000" strike="noStrike" u="none">
                <a:solidFill>
                  <a:schemeClr val="dk1"/>
                </a:solidFill>
                <a:effectLst/>
                <a:uFillTx/>
                <a:latin typeface="Calibri"/>
                <a:ea typeface="Calibri"/>
              </a:rPr>
              <a:t>Applications</a:t>
            </a:r>
            <a:endParaRPr b="0" lang="en-GB" sz="2000" strike="noStrike" u="none">
              <a:solidFill>
                <a:srgbClr val="000000"/>
              </a:solidFill>
              <a:effectLst/>
              <a:uFillTx/>
              <a:latin typeface="Arial"/>
            </a:endParaRPr>
          </a:p>
          <a:p>
            <a:pPr lvl="1" marL="914400" indent="-317520">
              <a:lnSpc>
                <a:spcPct val="90000"/>
              </a:lnSpc>
              <a:buClr>
                <a:srgbClr val="000000"/>
              </a:buClr>
              <a:buFont typeface="Arial"/>
              <a:buChar char="–"/>
            </a:pPr>
            <a:r>
              <a:rPr b="0" lang="en" sz="1400" strike="noStrike" u="none">
                <a:solidFill>
                  <a:schemeClr val="dk1"/>
                </a:solidFill>
                <a:effectLst/>
                <a:uFillTx/>
                <a:latin typeface="Calibri"/>
                <a:ea typeface="Calibri"/>
              </a:rPr>
              <a:t>File system interactions coded to file system-agnostic abstraction layer.</a:t>
            </a:r>
            <a:endParaRPr b="0" lang="en-GB" sz="1400" strike="noStrike" u="none">
              <a:solidFill>
                <a:srgbClr val="000000"/>
              </a:solidFill>
              <a:effectLst/>
              <a:uFillTx/>
              <a:latin typeface="Arial"/>
            </a:endParaRPr>
          </a:p>
          <a:p>
            <a:pPr lvl="2" marL="1371600" indent="-304920">
              <a:lnSpc>
                <a:spcPct val="90000"/>
              </a:lnSpc>
              <a:buClr>
                <a:srgbClr val="000000"/>
              </a:buClr>
              <a:buFont typeface="Arial"/>
              <a:buChar char="•"/>
            </a:pPr>
            <a:r>
              <a:rPr b="0" lang="en" sz="1200" strike="noStrike" u="none">
                <a:solidFill>
                  <a:schemeClr val="dk1"/>
                </a:solidFill>
                <a:effectLst/>
                <a:uFillTx/>
                <a:latin typeface="Calibri"/>
                <a:ea typeface="Calibri"/>
              </a:rPr>
              <a:t>FileSystem class - traditional API</a:t>
            </a:r>
            <a:endParaRPr b="0" lang="en-GB" sz="1200" strike="noStrike" u="none">
              <a:solidFill>
                <a:srgbClr val="000000"/>
              </a:solidFill>
              <a:effectLst/>
              <a:uFillTx/>
              <a:latin typeface="Arial"/>
            </a:endParaRPr>
          </a:p>
          <a:p>
            <a:pPr lvl="2" marL="1371600" indent="-304920">
              <a:lnSpc>
                <a:spcPct val="90000"/>
              </a:lnSpc>
              <a:buClr>
                <a:srgbClr val="000000"/>
              </a:buClr>
              <a:buFont typeface="Arial"/>
              <a:buChar char="•"/>
            </a:pPr>
            <a:r>
              <a:rPr b="0" lang="en" sz="1200" strike="noStrike" u="none">
                <a:solidFill>
                  <a:schemeClr val="dk1"/>
                </a:solidFill>
                <a:effectLst/>
                <a:uFillTx/>
                <a:latin typeface="Calibri"/>
                <a:ea typeface="Calibri"/>
              </a:rPr>
              <a:t>FileContext/AbstractFileSystem classes - newer API providing split between client API and provider API</a:t>
            </a:r>
            <a:endParaRPr b="0" lang="en-GB" sz="1200" strike="noStrike" u="none">
              <a:solidFill>
                <a:srgbClr val="000000"/>
              </a:solidFill>
              <a:effectLst/>
              <a:uFillTx/>
              <a:latin typeface="Arial"/>
            </a:endParaRPr>
          </a:p>
          <a:p>
            <a:pPr lvl="1" marL="914400" indent="-304920">
              <a:lnSpc>
                <a:spcPct val="90000"/>
              </a:lnSpc>
              <a:buClr>
                <a:srgbClr val="000000"/>
              </a:buClr>
              <a:buFont typeface="Arial"/>
              <a:buChar char="–"/>
            </a:pPr>
            <a:r>
              <a:rPr b="0" lang="en" sz="1200" strike="noStrike" u="none">
                <a:solidFill>
                  <a:schemeClr val="dk1"/>
                </a:solidFill>
                <a:effectLst/>
                <a:uFillTx/>
                <a:latin typeface="Calibri"/>
                <a:ea typeface="Calibri"/>
              </a:rPr>
              <a:t>Can be retargeted to a different file system by configuration changes (not code changes).</a:t>
            </a:r>
            <a:endParaRPr b="0" lang="en-GB" sz="1200" strike="noStrike" u="none">
              <a:solidFill>
                <a:srgbClr val="000000"/>
              </a:solidFill>
              <a:effectLst/>
              <a:uFillTx/>
              <a:latin typeface="Arial"/>
            </a:endParaRPr>
          </a:p>
          <a:p>
            <a:pPr lvl="2" marL="1371600" indent="-304920">
              <a:lnSpc>
                <a:spcPct val="90000"/>
              </a:lnSpc>
              <a:buClr>
                <a:srgbClr val="000000"/>
              </a:buClr>
              <a:buFont typeface="Arial"/>
              <a:buChar char="•"/>
            </a:pPr>
            <a:r>
              <a:rPr b="0" lang="en" sz="1200" strike="noStrike" u="none">
                <a:solidFill>
                  <a:schemeClr val="dk1"/>
                </a:solidFill>
                <a:effectLst/>
                <a:uFillTx/>
                <a:latin typeface="Calibri"/>
                <a:ea typeface="Calibri"/>
              </a:rPr>
              <a:t>Caveat: Different FileSystem implementations may offer limited feature set.</a:t>
            </a:r>
            <a:endParaRPr b="0" lang="en-GB" sz="1200" strike="noStrike" u="none">
              <a:solidFill>
                <a:srgbClr val="000000"/>
              </a:solidFill>
              <a:effectLst/>
              <a:uFillTx/>
              <a:latin typeface="Arial"/>
            </a:endParaRPr>
          </a:p>
          <a:p>
            <a:pPr lvl="2" marL="1371600" indent="-304920">
              <a:lnSpc>
                <a:spcPct val="90000"/>
              </a:lnSpc>
              <a:buClr>
                <a:srgbClr val="000000"/>
              </a:buClr>
              <a:buFont typeface="Arial"/>
              <a:buChar char="•"/>
            </a:pPr>
            <a:r>
              <a:rPr b="0" lang="en" sz="1200" strike="noStrike" u="none">
                <a:solidFill>
                  <a:schemeClr val="dk1"/>
                </a:solidFill>
                <a:effectLst/>
                <a:uFillTx/>
                <a:latin typeface="Calibri"/>
                <a:ea typeface="Calibri"/>
              </a:rPr>
              <a:t>Example: Only HDFS and WASB can run HBase.</a:t>
            </a:r>
            <a:endParaRPr b="0" lang="en-GB" sz="1200" strike="noStrike" u="none">
              <a:solidFill>
                <a:srgbClr val="000000"/>
              </a:solidFill>
              <a:effectLst/>
              <a:uFillTx/>
              <a:latin typeface="Arial"/>
            </a:endParaRPr>
          </a:p>
          <a:p>
            <a:pPr marL="457200" indent="-228600">
              <a:lnSpc>
                <a:spcPct val="90000"/>
              </a:lnSpc>
              <a:buClr>
                <a:srgbClr val="3fae2a"/>
              </a:buClr>
              <a:buSzPct val="72000"/>
              <a:buFont typeface="Noto Sans Symbols"/>
              <a:buChar char="⬢"/>
            </a:pPr>
            <a:r>
              <a:rPr b="0" lang="en" sz="2000" strike="noStrike" u="none">
                <a:solidFill>
                  <a:schemeClr val="dk1"/>
                </a:solidFill>
                <a:effectLst/>
                <a:uFillTx/>
                <a:latin typeface="Calibri"/>
                <a:ea typeface="Calibri"/>
              </a:rPr>
              <a:t>File System Abstraction Layer</a:t>
            </a:r>
            <a:endParaRPr b="0" lang="en-GB" sz="2000" strike="noStrike" u="none">
              <a:solidFill>
                <a:srgbClr val="000000"/>
              </a:solidFill>
              <a:effectLst/>
              <a:uFillTx/>
              <a:latin typeface="Arial"/>
            </a:endParaRPr>
          </a:p>
          <a:p>
            <a:pPr lvl="1" marL="914400" indent="-317520">
              <a:lnSpc>
                <a:spcPct val="90000"/>
              </a:lnSpc>
              <a:buClr>
                <a:srgbClr val="000000"/>
              </a:buClr>
              <a:buFont typeface="Arial"/>
              <a:buChar char="–"/>
            </a:pPr>
            <a:r>
              <a:rPr b="0" lang="en" sz="1400" strike="noStrike" u="none">
                <a:solidFill>
                  <a:schemeClr val="dk1"/>
                </a:solidFill>
                <a:effectLst/>
                <a:uFillTx/>
                <a:latin typeface="Calibri"/>
                <a:ea typeface="Calibri"/>
              </a:rPr>
              <a:t>Defines interface of common file system operations: create, open, rename, etc.</a:t>
            </a:r>
            <a:endParaRPr b="0" lang="en-GB" sz="1400" strike="noStrike" u="none">
              <a:solidFill>
                <a:srgbClr val="000000"/>
              </a:solidFill>
              <a:effectLst/>
              <a:uFillTx/>
              <a:latin typeface="Arial"/>
            </a:endParaRPr>
          </a:p>
          <a:p>
            <a:pPr lvl="1" marL="914400" indent="-317520">
              <a:lnSpc>
                <a:spcPct val="90000"/>
              </a:lnSpc>
              <a:buClr>
                <a:srgbClr val="000000"/>
              </a:buClr>
              <a:buFont typeface="Arial"/>
              <a:buChar char="–"/>
            </a:pPr>
            <a:r>
              <a:rPr b="0" lang="en" sz="1400" strike="noStrike" u="none">
                <a:solidFill>
                  <a:schemeClr val="dk1"/>
                </a:solidFill>
                <a:effectLst/>
                <a:uFillTx/>
                <a:latin typeface="Calibri"/>
                <a:ea typeface="Calibri"/>
              </a:rPr>
              <a:t>Supports additional mix-in interfaces to indicate implementation of optional features.</a:t>
            </a:r>
            <a:endParaRPr b="0" lang="en-GB" sz="1400" strike="noStrike" u="none">
              <a:solidFill>
                <a:srgbClr val="000000"/>
              </a:solidFill>
              <a:effectLst/>
              <a:uFillTx/>
              <a:latin typeface="Arial"/>
            </a:endParaRPr>
          </a:p>
          <a:p>
            <a:pPr lvl="1" marL="914400" indent="-317520">
              <a:lnSpc>
                <a:spcPct val="90000"/>
              </a:lnSpc>
              <a:buClr>
                <a:srgbClr val="000000"/>
              </a:buClr>
              <a:buFont typeface="Arial"/>
              <a:buChar char="–"/>
            </a:pPr>
            <a:r>
              <a:rPr b="0" lang="en" sz="1400" strike="noStrike" u="none">
                <a:solidFill>
                  <a:schemeClr val="dk1"/>
                </a:solidFill>
                <a:effectLst/>
                <a:uFillTx/>
                <a:latin typeface="Calibri"/>
                <a:ea typeface="Calibri"/>
              </a:rPr>
              <a:t>Semantics of each operation documented in formal specification, derived from HDFS behavior.</a:t>
            </a:r>
            <a:endParaRPr b="0" lang="en-GB" sz="1400" strike="noStrike" u="none">
              <a:solidFill>
                <a:srgbClr val="000000"/>
              </a:solidFill>
              <a:effectLst/>
              <a:uFillTx/>
              <a:latin typeface="Arial"/>
            </a:endParaRPr>
          </a:p>
          <a:p>
            <a:pPr marL="457200" indent="-228600">
              <a:lnSpc>
                <a:spcPct val="90000"/>
              </a:lnSpc>
              <a:buClr>
                <a:srgbClr val="3fae2a"/>
              </a:buClr>
              <a:buSzPct val="72000"/>
              <a:buFont typeface="Noto Sans Symbols"/>
              <a:buChar char="⬢"/>
            </a:pPr>
            <a:r>
              <a:rPr b="0" lang="en" sz="2000" strike="noStrike" u="none">
                <a:solidFill>
                  <a:schemeClr val="dk1"/>
                </a:solidFill>
                <a:effectLst/>
                <a:uFillTx/>
                <a:latin typeface="Calibri"/>
                <a:ea typeface="Calibri"/>
              </a:rPr>
              <a:t>File System Implementation Layer</a:t>
            </a:r>
            <a:endParaRPr b="0" lang="en-GB" sz="2000" strike="noStrike" u="none">
              <a:solidFill>
                <a:srgbClr val="000000"/>
              </a:solidFill>
              <a:effectLst/>
              <a:uFillTx/>
              <a:latin typeface="Arial"/>
            </a:endParaRPr>
          </a:p>
          <a:p>
            <a:pPr lvl="1" marL="914400" indent="-317520">
              <a:lnSpc>
                <a:spcPct val="90000"/>
              </a:lnSpc>
              <a:buClr>
                <a:srgbClr val="000000"/>
              </a:buClr>
              <a:buFont typeface="Arial"/>
              <a:buChar char="–"/>
            </a:pPr>
            <a:r>
              <a:rPr b="0" lang="en" sz="1400" strike="noStrike" u="none">
                <a:solidFill>
                  <a:schemeClr val="dk1"/>
                </a:solidFill>
                <a:effectLst/>
                <a:uFillTx/>
                <a:latin typeface="Calibri"/>
                <a:ea typeface="Calibri"/>
              </a:rPr>
              <a:t>Each file system provides a set of concrete classes implementing the interface.</a:t>
            </a:r>
            <a:endParaRPr b="0" lang="en-GB" sz="1400" strike="noStrike" u="none">
              <a:solidFill>
                <a:srgbClr val="000000"/>
              </a:solidFill>
              <a:effectLst/>
              <a:uFillTx/>
              <a:latin typeface="Arial"/>
            </a:endParaRPr>
          </a:p>
          <a:p>
            <a:pPr lvl="1" marL="914400" indent="-317520">
              <a:lnSpc>
                <a:spcPct val="90000"/>
              </a:lnSpc>
              <a:buClr>
                <a:srgbClr val="000000"/>
              </a:buClr>
              <a:buFont typeface="Arial"/>
              <a:buChar char="–"/>
            </a:pPr>
            <a:r>
              <a:rPr b="0" lang="en" sz="1400" strike="noStrike" u="none">
                <a:solidFill>
                  <a:schemeClr val="dk1"/>
                </a:solidFill>
                <a:effectLst/>
                <a:uFillTx/>
                <a:latin typeface="Calibri"/>
                <a:ea typeface="Calibri"/>
              </a:rPr>
              <a:t>A set of common file system contract tests execute against each implementation to prove its adherence to specified semantics.</a:t>
            </a:r>
            <a:endParaRPr b="0" lang="en-GB" sz="1400" strike="noStrike" u="none">
              <a:solidFill>
                <a:srgbClr val="000000"/>
              </a:solidFill>
              <a:effectLst/>
              <a:uFillTx/>
              <a:latin typeface="Arial"/>
            </a:endParaRPr>
          </a:p>
          <a:p>
            <a:pPr indent="0">
              <a:lnSpc>
                <a:spcPct val="90000"/>
              </a:lnSpc>
              <a:buNone/>
              <a:tabLst>
                <a:tab algn="l" pos="0"/>
              </a:tabLst>
            </a:pPr>
            <a:endParaRPr b="0" lang="en-GB" sz="20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7" name="PlaceHolder 1"/>
          <p:cNvSpPr>
            <a:spLocks noGrp="1"/>
          </p:cNvSpPr>
          <p:nvPr>
            <p:ph type="title"/>
          </p:nvPr>
        </p:nvSpPr>
        <p:spPr>
          <a:xfrm>
            <a:off x="525960" y="425880"/>
            <a:ext cx="8229240" cy="294120"/>
          </a:xfrm>
          <a:prstGeom prst="rect">
            <a:avLst/>
          </a:prstGeom>
          <a:noFill/>
          <a:ln w="0">
            <a:noFill/>
          </a:ln>
        </p:spPr>
        <p:txBody>
          <a:bodyPr lIns="57240" rIns="57240" tIns="57240" bIns="57240" anchor="ctr">
            <a:noAutofit/>
          </a:bodyPr>
          <a:p>
            <a:pPr indent="0">
              <a:lnSpc>
                <a:spcPct val="85000"/>
              </a:lnSpc>
              <a:buNone/>
              <a:tabLst>
                <a:tab algn="l" pos="0"/>
              </a:tabLst>
            </a:pPr>
            <a:r>
              <a:rPr b="1" lang="en" sz="2300" strike="noStrike" u="none">
                <a:solidFill>
                  <a:schemeClr val="dk1"/>
                </a:solidFill>
                <a:effectLst/>
                <a:uFillTx/>
                <a:latin typeface="Calibri"/>
                <a:ea typeface="Calibri"/>
              </a:rPr>
              <a:t>Cloud Storage Connectors</a:t>
            </a:r>
            <a:endParaRPr b="0" lang="en-GB" sz="2300" strike="noStrike" u="none">
              <a:solidFill>
                <a:srgbClr val="000000"/>
              </a:solidFill>
              <a:effectLst/>
              <a:uFillTx/>
              <a:latin typeface="Arial"/>
            </a:endParaRPr>
          </a:p>
        </p:txBody>
      </p:sp>
      <p:graphicFrame>
        <p:nvGraphicFramePr>
          <p:cNvPr id="468" name="Shape 196"/>
          <p:cNvGraphicFramePr/>
          <p:nvPr/>
        </p:nvGraphicFramePr>
        <p:xfrm>
          <a:off x="952560" y="743040"/>
          <a:ext cx="7238520" cy="4114800"/>
        </p:xfrm>
        <a:graphic>
          <a:graphicData uri="http://schemas.openxmlformats.org/drawingml/2006/table">
            <a:tbl>
              <a:tblPr/>
              <a:tblGrid>
                <a:gridCol w="2412720"/>
                <a:gridCol w="820440"/>
                <a:gridCol w="4005000"/>
              </a:tblGrid>
              <a:tr h="380880">
                <a:tc rowSpan="2">
                  <a:txBody>
                    <a:bodyPr lIns="91080" rIns="91080" tIns="91080" bIns="91080" anchor="t">
                      <a:noAutofit/>
                    </a:bodyPr>
                    <a:p>
                      <a:pPr>
                        <a:lnSpc>
                          <a:spcPct val="100000"/>
                        </a:lnSpc>
                      </a:pPr>
                      <a:r>
                        <a:rPr b="1" lang="en" sz="1400" strike="noStrike" u="none">
                          <a:solidFill>
                            <a:srgbClr val="000000"/>
                          </a:solidFill>
                          <a:effectLst/>
                          <a:uFillTx/>
                          <a:latin typeface="Arial"/>
                          <a:ea typeface="Arial"/>
                        </a:rPr>
                        <a:t>Azure</a:t>
                      </a:r>
                      <a:endParaRPr b="0" lang="en-GB" sz="1400" strike="noStrike" u="none">
                        <a:solidFill>
                          <a:srgbClr val="000000"/>
                        </a:solidFill>
                        <a:effectLst/>
                        <a:uFillTx/>
                        <a:latin typeface="Arial"/>
                      </a:endParaRPr>
                    </a:p>
                  </a:txBody>
                  <a:tcPr anchor="t" marL="91080" marR="91080" marT="91080" marB="91080">
                    <a:lnL w="9360">
                      <a:solidFill>
                        <a:srgbClr val="9e9e9e"/>
                      </a:solidFill>
                      <a:prstDash val="solid"/>
                    </a:lnL>
                    <a:lnR w="9360">
                      <a:solidFill>
                        <a:srgbClr val="9e9e9e"/>
                      </a:solidFill>
                      <a:prstDash val="solid"/>
                    </a:lnR>
                    <a:lnT w="9360">
                      <a:solidFill>
                        <a:srgbClr val="9e9e9e"/>
                      </a:solidFill>
                      <a:prstDash val="solid"/>
                    </a:lnT>
                    <a:lnB w="9360">
                      <a:solidFill>
                        <a:srgbClr val="9e9e9e"/>
                      </a:solidFill>
                      <a:prstDash val="solid"/>
                    </a:lnB>
                    <a:noFill/>
                  </a:tcPr>
                </a:tc>
                <a:tc>
                  <a:txBody>
                    <a:bodyPr lIns="91080" rIns="91080" tIns="91080" bIns="91080" anchor="t">
                      <a:noAutofit/>
                    </a:bodyPr>
                    <a:p>
                      <a:pPr>
                        <a:lnSpc>
                          <a:spcPct val="100000"/>
                        </a:lnSpc>
                      </a:pPr>
                      <a:r>
                        <a:rPr b="0" lang="en" sz="1400" strike="noStrike" u="none">
                          <a:solidFill>
                            <a:srgbClr val="000000"/>
                          </a:solidFill>
                          <a:effectLst/>
                          <a:uFillTx/>
                          <a:latin typeface="Arial"/>
                          <a:ea typeface="Arial"/>
                        </a:rPr>
                        <a:t>WASB</a:t>
                      </a:r>
                      <a:endParaRPr b="0" lang="en-GB" sz="1400" strike="noStrike" u="none">
                        <a:solidFill>
                          <a:srgbClr val="000000"/>
                        </a:solidFill>
                        <a:effectLst/>
                        <a:uFillTx/>
                        <a:latin typeface="Arial"/>
                      </a:endParaRPr>
                    </a:p>
                  </a:txBody>
                  <a:tcPr anchor="t" marL="91080" marR="91080" marT="91080" marB="91080">
                    <a:lnL w="9360">
                      <a:solidFill>
                        <a:srgbClr val="9e9e9e"/>
                      </a:solidFill>
                      <a:prstDash val="solid"/>
                    </a:lnL>
                    <a:lnR w="9360">
                      <a:solidFill>
                        <a:srgbClr val="9e9e9e"/>
                      </a:solidFill>
                      <a:prstDash val="solid"/>
                    </a:lnR>
                    <a:lnT w="9360">
                      <a:solidFill>
                        <a:srgbClr val="9e9e9e"/>
                      </a:solidFill>
                      <a:prstDash val="solid"/>
                    </a:lnT>
                    <a:lnB w="9360">
                      <a:solidFill>
                        <a:srgbClr val="9e9e9e"/>
                      </a:solidFill>
                      <a:prstDash val="solid"/>
                    </a:lnB>
                    <a:noFill/>
                  </a:tcPr>
                </a:tc>
                <a:tc>
                  <a:txBody>
                    <a:bodyPr lIns="91080" rIns="91080" tIns="91080" bIns="91080" anchor="t">
                      <a:noAutofit/>
                    </a:bodyPr>
                    <a:p>
                      <a:pPr marL="457200" indent="-228600">
                        <a:lnSpc>
                          <a:spcPct val="100000"/>
                        </a:lnSpc>
                        <a:buClr>
                          <a:srgbClr val="000000"/>
                        </a:buClr>
                        <a:buFont typeface="Wingdings" charset="2"/>
                        <a:buChar char=""/>
                      </a:pPr>
                      <a:r>
                        <a:rPr b="0" lang="en" sz="1400" strike="noStrike" u="none">
                          <a:solidFill>
                            <a:srgbClr val="000000"/>
                          </a:solidFill>
                          <a:effectLst/>
                          <a:uFillTx/>
                          <a:latin typeface="Arial"/>
                          <a:ea typeface="Arial"/>
                        </a:rPr>
                        <a:t>Strongly consistent</a:t>
                      </a:r>
                      <a:endParaRPr b="0" lang="en-GB" sz="1400" strike="noStrike" u="none">
                        <a:solidFill>
                          <a:srgbClr val="000000"/>
                        </a:solidFill>
                        <a:effectLst/>
                        <a:uFillTx/>
                        <a:latin typeface="Arial"/>
                      </a:endParaRPr>
                    </a:p>
                    <a:p>
                      <a:pPr marL="457200" indent="-228600">
                        <a:lnSpc>
                          <a:spcPct val="100000"/>
                        </a:lnSpc>
                        <a:buClr>
                          <a:srgbClr val="000000"/>
                        </a:buClr>
                        <a:buFont typeface="Wingdings" charset="2"/>
                        <a:buChar char=""/>
                      </a:pPr>
                      <a:r>
                        <a:rPr b="0" lang="en" sz="1400" strike="noStrike" u="none">
                          <a:solidFill>
                            <a:srgbClr val="000000"/>
                          </a:solidFill>
                          <a:effectLst/>
                          <a:uFillTx/>
                          <a:latin typeface="Arial"/>
                          <a:ea typeface="Arial"/>
                        </a:rPr>
                        <a:t>Good performance</a:t>
                      </a:r>
                      <a:endParaRPr b="0" lang="en-GB" sz="1400" strike="noStrike" u="none">
                        <a:solidFill>
                          <a:srgbClr val="000000"/>
                        </a:solidFill>
                        <a:effectLst/>
                        <a:uFillTx/>
                        <a:latin typeface="Arial"/>
                      </a:endParaRPr>
                    </a:p>
                    <a:p>
                      <a:pPr marL="457200" indent="-228600">
                        <a:lnSpc>
                          <a:spcPct val="100000"/>
                        </a:lnSpc>
                        <a:buClr>
                          <a:srgbClr val="000000"/>
                        </a:buClr>
                        <a:buFont typeface="Wingdings" charset="2"/>
                        <a:buChar char=""/>
                      </a:pPr>
                      <a:r>
                        <a:rPr b="0" lang="en" sz="1400" strike="noStrike" u="none">
                          <a:solidFill>
                            <a:srgbClr val="000000"/>
                          </a:solidFill>
                          <a:effectLst/>
                          <a:uFillTx/>
                          <a:latin typeface="Arial"/>
                          <a:ea typeface="Arial"/>
                        </a:rPr>
                        <a:t>Well-tested on applications (incl. HBase)</a:t>
                      </a:r>
                      <a:endParaRPr b="0" lang="en-GB" sz="1400" strike="noStrike" u="none">
                        <a:solidFill>
                          <a:srgbClr val="000000"/>
                        </a:solidFill>
                        <a:effectLst/>
                        <a:uFillTx/>
                        <a:latin typeface="Arial"/>
                      </a:endParaRPr>
                    </a:p>
                  </a:txBody>
                  <a:tcPr anchor="t" marL="91080" marR="91080" marT="91080" marB="91080">
                    <a:lnL w="9360">
                      <a:solidFill>
                        <a:srgbClr val="9e9e9e"/>
                      </a:solidFill>
                      <a:prstDash val="solid"/>
                    </a:lnL>
                    <a:lnR w="9360">
                      <a:solidFill>
                        <a:srgbClr val="9e9e9e"/>
                      </a:solidFill>
                      <a:prstDash val="solid"/>
                    </a:lnR>
                    <a:lnT w="9360">
                      <a:solidFill>
                        <a:srgbClr val="9e9e9e"/>
                      </a:solidFill>
                      <a:prstDash val="solid"/>
                    </a:lnT>
                    <a:lnB w="9360">
                      <a:solidFill>
                        <a:srgbClr val="9e9e9e"/>
                      </a:solidFill>
                      <a:prstDash val="solid"/>
                    </a:lnB>
                    <a:noFill/>
                  </a:tcPr>
                </a:tc>
              </a:tr>
              <a:tr h="380880">
                <a:tc vMerge="1">
                  <a:txBody>
                    <a:bodyPr lIns="90000" rIns="90000" tIns="45000" bIns="45000" anchor="t">
                      <a:noAutofit/>
                    </a:bodyPr>
                    <a:p>
                      <a:endParaRPr b="0" lang="en-GB" sz="1800" strike="noStrike" u="none">
                        <a:solidFill>
                          <a:srgbClr val="000000"/>
                        </a:solidFill>
                        <a:effectLst/>
                        <a:uFillTx/>
                        <a:latin typeface="Arial"/>
                      </a:endParaRPr>
                    </a:p>
                  </a:txBody>
                  <a:tcPr anchor="t" marL="90000" marR="90000" marT="45000" marB="45000">
                    <a:lnL>
                      <a:noFill/>
                    </a:lnL>
                    <a:lnR>
                      <a:noFill/>
                    </a:lnR>
                    <a:lnT>
                      <a:noFill/>
                    </a:lnT>
                    <a:lnB>
                      <a:noFill/>
                    </a:lnB>
                    <a:solidFill>
                      <a:srgbClr val="729fcf"/>
                    </a:solidFill>
                  </a:tcPr>
                </a:tc>
                <a:tc>
                  <a:txBody>
                    <a:bodyPr lIns="91080" rIns="91080" tIns="91080" bIns="91080" anchor="t">
                      <a:noAutofit/>
                    </a:bodyPr>
                    <a:p>
                      <a:pPr>
                        <a:lnSpc>
                          <a:spcPct val="100000"/>
                        </a:lnSpc>
                      </a:pPr>
                      <a:r>
                        <a:rPr b="0" lang="en" sz="1400" strike="noStrike" u="none">
                          <a:solidFill>
                            <a:srgbClr val="000000"/>
                          </a:solidFill>
                          <a:effectLst/>
                          <a:uFillTx/>
                          <a:latin typeface="Arial"/>
                          <a:ea typeface="Arial"/>
                        </a:rPr>
                        <a:t>ADL</a:t>
                      </a:r>
                      <a:endParaRPr b="0" lang="en-GB" sz="1400" strike="noStrike" u="none">
                        <a:solidFill>
                          <a:srgbClr val="000000"/>
                        </a:solidFill>
                        <a:effectLst/>
                        <a:uFillTx/>
                        <a:latin typeface="Arial"/>
                      </a:endParaRPr>
                    </a:p>
                  </a:txBody>
                  <a:tcPr anchor="t" marL="91080" marR="91080" marT="91080" marB="91080">
                    <a:lnL w="9360">
                      <a:solidFill>
                        <a:srgbClr val="9e9e9e"/>
                      </a:solidFill>
                      <a:prstDash val="solid"/>
                    </a:lnL>
                    <a:lnR w="9360">
                      <a:solidFill>
                        <a:srgbClr val="9e9e9e"/>
                      </a:solidFill>
                      <a:prstDash val="solid"/>
                    </a:lnR>
                    <a:lnT w="9360">
                      <a:solidFill>
                        <a:srgbClr val="9e9e9e"/>
                      </a:solidFill>
                      <a:prstDash val="solid"/>
                    </a:lnT>
                    <a:lnB w="9360">
                      <a:solidFill>
                        <a:srgbClr val="9e9e9e"/>
                      </a:solidFill>
                      <a:prstDash val="solid"/>
                    </a:lnB>
                    <a:noFill/>
                  </a:tcPr>
                </a:tc>
                <a:tc>
                  <a:txBody>
                    <a:bodyPr lIns="91080" rIns="91080" tIns="91080" bIns="91080" anchor="t">
                      <a:noAutofit/>
                    </a:bodyPr>
                    <a:p>
                      <a:pPr marL="457200" indent="-228600">
                        <a:lnSpc>
                          <a:spcPct val="100000"/>
                        </a:lnSpc>
                        <a:buClr>
                          <a:srgbClr val="000000"/>
                        </a:buClr>
                        <a:buFont typeface="Wingdings" charset="2"/>
                        <a:buChar char=""/>
                      </a:pPr>
                      <a:r>
                        <a:rPr b="0" lang="en" sz="1400" strike="noStrike" u="none">
                          <a:solidFill>
                            <a:srgbClr val="000000"/>
                          </a:solidFill>
                          <a:effectLst/>
                          <a:uFillTx/>
                          <a:latin typeface="Arial"/>
                          <a:ea typeface="Arial"/>
                        </a:rPr>
                        <a:t>Strongly consistent</a:t>
                      </a:r>
                      <a:endParaRPr b="0" lang="en-GB" sz="1400" strike="noStrike" u="none">
                        <a:solidFill>
                          <a:srgbClr val="000000"/>
                        </a:solidFill>
                        <a:effectLst/>
                        <a:uFillTx/>
                        <a:latin typeface="Arial"/>
                      </a:endParaRPr>
                    </a:p>
                    <a:p>
                      <a:pPr marL="457200" indent="-228600">
                        <a:lnSpc>
                          <a:spcPct val="100000"/>
                        </a:lnSpc>
                        <a:buClr>
                          <a:srgbClr val="000000"/>
                        </a:buClr>
                        <a:buFont typeface="Wingdings" charset="2"/>
                        <a:buChar char=""/>
                      </a:pPr>
                      <a:r>
                        <a:rPr b="0" lang="en" sz="1400" strike="noStrike" u="none">
                          <a:solidFill>
                            <a:srgbClr val="000000"/>
                          </a:solidFill>
                          <a:effectLst/>
                          <a:uFillTx/>
                          <a:latin typeface="Arial"/>
                          <a:ea typeface="Arial"/>
                        </a:rPr>
                        <a:t>Tuned for big data analytics workloads</a:t>
                      </a:r>
                      <a:endParaRPr b="0" lang="en-GB" sz="1400" strike="noStrike" u="none">
                        <a:solidFill>
                          <a:srgbClr val="000000"/>
                        </a:solidFill>
                        <a:effectLst/>
                        <a:uFillTx/>
                        <a:latin typeface="Arial"/>
                      </a:endParaRPr>
                    </a:p>
                  </a:txBody>
                  <a:tcPr anchor="t" marL="91080" marR="91080" marT="91080" marB="91080">
                    <a:lnL w="9360">
                      <a:solidFill>
                        <a:srgbClr val="9e9e9e"/>
                      </a:solidFill>
                      <a:prstDash val="solid"/>
                    </a:lnL>
                    <a:lnR w="9360">
                      <a:solidFill>
                        <a:srgbClr val="9e9e9e"/>
                      </a:solidFill>
                      <a:prstDash val="solid"/>
                    </a:lnR>
                    <a:lnT w="9360">
                      <a:solidFill>
                        <a:srgbClr val="9e9e9e"/>
                      </a:solidFill>
                      <a:prstDash val="solid"/>
                    </a:lnT>
                    <a:lnB w="9360">
                      <a:solidFill>
                        <a:srgbClr val="9e9e9e"/>
                      </a:solidFill>
                      <a:prstDash val="solid"/>
                    </a:lnB>
                    <a:noFill/>
                  </a:tcPr>
                </a:tc>
              </a:tr>
              <a:tr h="380880">
                <a:tc rowSpan="2">
                  <a:txBody>
                    <a:bodyPr lIns="91080" rIns="91080" tIns="91080" bIns="91080" anchor="t">
                      <a:noAutofit/>
                    </a:bodyPr>
                    <a:p>
                      <a:pPr>
                        <a:lnSpc>
                          <a:spcPct val="100000"/>
                        </a:lnSpc>
                      </a:pPr>
                      <a:r>
                        <a:rPr b="1" lang="en" sz="1400" strike="noStrike" u="none">
                          <a:solidFill>
                            <a:srgbClr val="000000"/>
                          </a:solidFill>
                          <a:effectLst/>
                          <a:uFillTx/>
                          <a:latin typeface="Arial"/>
                          <a:ea typeface="Arial"/>
                        </a:rPr>
                        <a:t>Amazon Web Services</a:t>
                      </a:r>
                      <a:endParaRPr b="0" lang="en-GB" sz="1400" strike="noStrike" u="none">
                        <a:solidFill>
                          <a:srgbClr val="000000"/>
                        </a:solidFill>
                        <a:effectLst/>
                        <a:uFillTx/>
                        <a:latin typeface="Arial"/>
                      </a:endParaRPr>
                    </a:p>
                  </a:txBody>
                  <a:tcPr anchor="t" marL="91080" marR="91080" marT="91080" marB="91080">
                    <a:lnL w="9360">
                      <a:solidFill>
                        <a:srgbClr val="9e9e9e"/>
                      </a:solidFill>
                      <a:prstDash val="solid"/>
                    </a:lnL>
                    <a:lnR w="9360">
                      <a:solidFill>
                        <a:srgbClr val="9e9e9e"/>
                      </a:solidFill>
                      <a:prstDash val="solid"/>
                    </a:lnR>
                    <a:lnT w="9360">
                      <a:solidFill>
                        <a:srgbClr val="9e9e9e"/>
                      </a:solidFill>
                      <a:prstDash val="solid"/>
                    </a:lnT>
                    <a:lnB w="9360">
                      <a:solidFill>
                        <a:srgbClr val="9e9e9e"/>
                      </a:solidFill>
                      <a:prstDash val="solid"/>
                    </a:lnB>
                    <a:noFill/>
                  </a:tcPr>
                </a:tc>
                <a:tc>
                  <a:txBody>
                    <a:bodyPr lIns="91080" rIns="91080" tIns="91080" bIns="91080" anchor="t">
                      <a:noAutofit/>
                    </a:bodyPr>
                    <a:p>
                      <a:pPr>
                        <a:lnSpc>
                          <a:spcPct val="100000"/>
                        </a:lnSpc>
                      </a:pPr>
                      <a:r>
                        <a:rPr b="0" lang="en" sz="1400" strike="noStrike" u="none">
                          <a:solidFill>
                            <a:srgbClr val="000000"/>
                          </a:solidFill>
                          <a:effectLst/>
                          <a:uFillTx/>
                          <a:latin typeface="Arial"/>
                          <a:ea typeface="Arial"/>
                        </a:rPr>
                        <a:t>S3A</a:t>
                      </a:r>
                      <a:endParaRPr b="0" lang="en-GB" sz="1400" strike="noStrike" u="none">
                        <a:solidFill>
                          <a:srgbClr val="000000"/>
                        </a:solidFill>
                        <a:effectLst/>
                        <a:uFillTx/>
                        <a:latin typeface="Arial"/>
                      </a:endParaRPr>
                    </a:p>
                  </a:txBody>
                  <a:tcPr anchor="t" marL="91080" marR="91080" marT="91080" marB="91080">
                    <a:lnL w="9360">
                      <a:solidFill>
                        <a:srgbClr val="9e9e9e"/>
                      </a:solidFill>
                      <a:prstDash val="solid"/>
                    </a:lnL>
                    <a:lnR w="9360">
                      <a:solidFill>
                        <a:srgbClr val="9e9e9e"/>
                      </a:solidFill>
                      <a:prstDash val="solid"/>
                    </a:lnR>
                    <a:lnT w="9360">
                      <a:solidFill>
                        <a:srgbClr val="9e9e9e"/>
                      </a:solidFill>
                      <a:prstDash val="solid"/>
                    </a:lnT>
                    <a:lnB w="9360">
                      <a:solidFill>
                        <a:srgbClr val="9e9e9e"/>
                      </a:solidFill>
                      <a:prstDash val="solid"/>
                    </a:lnB>
                    <a:noFill/>
                  </a:tcPr>
                </a:tc>
                <a:tc>
                  <a:txBody>
                    <a:bodyPr lIns="91080" rIns="91080" tIns="91080" bIns="91080" anchor="t">
                      <a:noAutofit/>
                    </a:bodyPr>
                    <a:p>
                      <a:pPr marL="457200" indent="-228600">
                        <a:lnSpc>
                          <a:spcPct val="100000"/>
                        </a:lnSpc>
                        <a:buClr>
                          <a:srgbClr val="000000"/>
                        </a:buClr>
                        <a:buFont typeface="Wingdings" charset="2"/>
                        <a:buChar char=""/>
                      </a:pPr>
                      <a:r>
                        <a:rPr b="0" lang="en" sz="1400" strike="noStrike" u="none">
                          <a:solidFill>
                            <a:srgbClr val="000000"/>
                          </a:solidFill>
                          <a:effectLst/>
                          <a:uFillTx/>
                          <a:latin typeface="Arial"/>
                          <a:ea typeface="Arial"/>
                        </a:rPr>
                        <a:t>Eventually consistent - consistency work in progress by Hortonworks</a:t>
                      </a:r>
                      <a:endParaRPr b="0" lang="en-GB" sz="1400" strike="noStrike" u="none">
                        <a:solidFill>
                          <a:srgbClr val="000000"/>
                        </a:solidFill>
                        <a:effectLst/>
                        <a:uFillTx/>
                        <a:latin typeface="Arial"/>
                      </a:endParaRPr>
                    </a:p>
                    <a:p>
                      <a:pPr marL="457200" indent="-228600">
                        <a:lnSpc>
                          <a:spcPct val="100000"/>
                        </a:lnSpc>
                        <a:buClr>
                          <a:srgbClr val="000000"/>
                        </a:buClr>
                        <a:buFont typeface="Wingdings" charset="2"/>
                        <a:buChar char=""/>
                      </a:pPr>
                      <a:r>
                        <a:rPr b="0" lang="en" sz="1400" strike="noStrike" u="none">
                          <a:solidFill>
                            <a:srgbClr val="000000"/>
                          </a:solidFill>
                          <a:effectLst/>
                          <a:uFillTx/>
                          <a:latin typeface="Arial"/>
                          <a:ea typeface="Arial"/>
                        </a:rPr>
                        <a:t>Performance improvements in progress</a:t>
                      </a:r>
                      <a:endParaRPr b="0" lang="en-GB" sz="1400" strike="noStrike" u="none">
                        <a:solidFill>
                          <a:srgbClr val="000000"/>
                        </a:solidFill>
                        <a:effectLst/>
                        <a:uFillTx/>
                        <a:latin typeface="Arial"/>
                      </a:endParaRPr>
                    </a:p>
                    <a:p>
                      <a:pPr marL="457200" indent="-228600">
                        <a:lnSpc>
                          <a:spcPct val="100000"/>
                        </a:lnSpc>
                        <a:buClr>
                          <a:srgbClr val="000000"/>
                        </a:buClr>
                        <a:buFont typeface="Wingdings" charset="2"/>
                        <a:buChar char=""/>
                      </a:pPr>
                      <a:r>
                        <a:rPr b="0" lang="en" sz="1400" strike="noStrike" u="none">
                          <a:solidFill>
                            <a:srgbClr val="000000"/>
                          </a:solidFill>
                          <a:effectLst/>
                          <a:uFillTx/>
                          <a:latin typeface="Arial"/>
                          <a:ea typeface="Arial"/>
                        </a:rPr>
                        <a:t>Active development in Apache</a:t>
                      </a:r>
                      <a:endParaRPr b="0" lang="en-GB" sz="1400" strike="noStrike" u="none">
                        <a:solidFill>
                          <a:srgbClr val="000000"/>
                        </a:solidFill>
                        <a:effectLst/>
                        <a:uFillTx/>
                        <a:latin typeface="Arial"/>
                      </a:endParaRPr>
                    </a:p>
                  </a:txBody>
                  <a:tcPr anchor="t" marL="91080" marR="91080" marT="91080" marB="91080">
                    <a:lnL w="9360">
                      <a:solidFill>
                        <a:srgbClr val="9e9e9e"/>
                      </a:solidFill>
                      <a:prstDash val="solid"/>
                    </a:lnL>
                    <a:lnR w="9360">
                      <a:solidFill>
                        <a:srgbClr val="9e9e9e"/>
                      </a:solidFill>
                      <a:prstDash val="solid"/>
                    </a:lnR>
                    <a:lnT w="9360">
                      <a:solidFill>
                        <a:srgbClr val="9e9e9e"/>
                      </a:solidFill>
                      <a:prstDash val="solid"/>
                    </a:lnT>
                    <a:lnB w="9360">
                      <a:solidFill>
                        <a:srgbClr val="9e9e9e"/>
                      </a:solidFill>
                      <a:prstDash val="solid"/>
                    </a:lnB>
                    <a:noFill/>
                  </a:tcPr>
                </a:tc>
              </a:tr>
              <a:tr h="380880">
                <a:tc vMerge="1">
                  <a:txBody>
                    <a:bodyPr lIns="90000" rIns="90000" tIns="45000" bIns="45000" anchor="t">
                      <a:noAutofit/>
                    </a:bodyPr>
                    <a:p>
                      <a:endParaRPr b="0" lang="en-GB" sz="1800" strike="noStrike" u="none">
                        <a:solidFill>
                          <a:srgbClr val="000000"/>
                        </a:solidFill>
                        <a:effectLst/>
                        <a:uFillTx/>
                        <a:latin typeface="Arial"/>
                      </a:endParaRPr>
                    </a:p>
                  </a:txBody>
                  <a:tcPr anchor="t" marL="90000" marR="90000" marT="45000" marB="45000">
                    <a:lnL>
                      <a:noFill/>
                    </a:lnL>
                    <a:lnR>
                      <a:noFill/>
                    </a:lnR>
                    <a:lnT>
                      <a:noFill/>
                    </a:lnT>
                    <a:lnB>
                      <a:noFill/>
                    </a:lnB>
                    <a:solidFill>
                      <a:srgbClr val="729fcf"/>
                    </a:solidFill>
                  </a:tcPr>
                </a:tc>
                <a:tc>
                  <a:txBody>
                    <a:bodyPr lIns="91080" rIns="91080" tIns="91080" bIns="91080" anchor="t">
                      <a:noAutofit/>
                    </a:bodyPr>
                    <a:p>
                      <a:pPr>
                        <a:lnSpc>
                          <a:spcPct val="100000"/>
                        </a:lnSpc>
                      </a:pPr>
                      <a:r>
                        <a:rPr b="0" lang="en" sz="1400" strike="noStrike" u="none">
                          <a:solidFill>
                            <a:srgbClr val="000000"/>
                          </a:solidFill>
                          <a:effectLst/>
                          <a:uFillTx/>
                          <a:latin typeface="Arial"/>
                          <a:ea typeface="Arial"/>
                        </a:rPr>
                        <a:t>EMRFS</a:t>
                      </a:r>
                      <a:endParaRPr b="0" lang="en-GB" sz="1400" strike="noStrike" u="none">
                        <a:solidFill>
                          <a:srgbClr val="000000"/>
                        </a:solidFill>
                        <a:effectLst/>
                        <a:uFillTx/>
                        <a:latin typeface="Arial"/>
                      </a:endParaRPr>
                    </a:p>
                  </a:txBody>
                  <a:tcPr anchor="t" marL="91080" marR="91080" marT="91080" marB="91080">
                    <a:lnL w="9360">
                      <a:solidFill>
                        <a:srgbClr val="9e9e9e"/>
                      </a:solidFill>
                      <a:prstDash val="solid"/>
                    </a:lnL>
                    <a:lnR w="9360">
                      <a:solidFill>
                        <a:srgbClr val="9e9e9e"/>
                      </a:solidFill>
                      <a:prstDash val="solid"/>
                    </a:lnR>
                    <a:lnT w="9360">
                      <a:solidFill>
                        <a:srgbClr val="9e9e9e"/>
                      </a:solidFill>
                      <a:prstDash val="solid"/>
                    </a:lnT>
                    <a:lnB w="9360">
                      <a:solidFill>
                        <a:srgbClr val="9e9e9e"/>
                      </a:solidFill>
                      <a:prstDash val="solid"/>
                    </a:lnB>
                    <a:noFill/>
                  </a:tcPr>
                </a:tc>
                <a:tc>
                  <a:txBody>
                    <a:bodyPr lIns="91080" rIns="91080" tIns="91080" bIns="91080" anchor="t">
                      <a:noAutofit/>
                    </a:bodyPr>
                    <a:p>
                      <a:pPr marL="457200" indent="-228600">
                        <a:lnSpc>
                          <a:spcPct val="100000"/>
                        </a:lnSpc>
                        <a:buClr>
                          <a:srgbClr val="000000"/>
                        </a:buClr>
                        <a:buFont typeface="Wingdings" charset="2"/>
                        <a:buChar char=""/>
                      </a:pPr>
                      <a:r>
                        <a:rPr b="0" lang="en" sz="1400" strike="noStrike" u="none">
                          <a:solidFill>
                            <a:schemeClr val="dk1"/>
                          </a:solidFill>
                          <a:effectLst/>
                          <a:uFillTx/>
                          <a:latin typeface="Arial"/>
                          <a:ea typeface="Arial"/>
                        </a:rPr>
                        <a:t>Proprietary connector used in EMR</a:t>
                      </a:r>
                      <a:endParaRPr b="0" lang="en-GB" sz="1400" strike="noStrike" u="none">
                        <a:solidFill>
                          <a:srgbClr val="000000"/>
                        </a:solidFill>
                        <a:effectLst/>
                        <a:uFillTx/>
                        <a:latin typeface="Arial"/>
                      </a:endParaRPr>
                    </a:p>
                    <a:p>
                      <a:pPr marL="457200" indent="-228600">
                        <a:lnSpc>
                          <a:spcPct val="100000"/>
                        </a:lnSpc>
                        <a:buClr>
                          <a:srgbClr val="000000"/>
                        </a:buClr>
                        <a:buFont typeface="Wingdings" charset="2"/>
                        <a:buChar char=""/>
                      </a:pPr>
                      <a:r>
                        <a:rPr b="0" lang="en" sz="1400" strike="noStrike" u="none">
                          <a:solidFill>
                            <a:srgbClr val="000000"/>
                          </a:solidFill>
                          <a:effectLst/>
                          <a:uFillTx/>
                          <a:latin typeface="Arial"/>
                          <a:ea typeface="Arial"/>
                        </a:rPr>
                        <a:t>Optional strong consistency for a cost</a:t>
                      </a:r>
                      <a:endParaRPr b="0" lang="en-GB" sz="1400" strike="noStrike" u="none">
                        <a:solidFill>
                          <a:srgbClr val="000000"/>
                        </a:solidFill>
                        <a:effectLst/>
                        <a:uFillTx/>
                        <a:latin typeface="Arial"/>
                      </a:endParaRPr>
                    </a:p>
                  </a:txBody>
                  <a:tcPr anchor="t" marL="91080" marR="91080" marT="91080" marB="91080">
                    <a:lnL w="9360">
                      <a:solidFill>
                        <a:srgbClr val="9e9e9e"/>
                      </a:solidFill>
                      <a:prstDash val="solid"/>
                    </a:lnL>
                    <a:lnR w="9360">
                      <a:solidFill>
                        <a:srgbClr val="9e9e9e"/>
                      </a:solidFill>
                      <a:prstDash val="solid"/>
                    </a:lnR>
                    <a:lnT w="9360">
                      <a:solidFill>
                        <a:srgbClr val="9e9e9e"/>
                      </a:solidFill>
                      <a:prstDash val="solid"/>
                    </a:lnT>
                    <a:lnB w="9360">
                      <a:solidFill>
                        <a:srgbClr val="9e9e9e"/>
                      </a:solidFill>
                      <a:prstDash val="solid"/>
                    </a:lnB>
                    <a:noFill/>
                  </a:tcPr>
                </a:tc>
              </a:tr>
              <a:tr h="380880">
                <a:tc>
                  <a:txBody>
                    <a:bodyPr lIns="91080" rIns="91080" tIns="91080" bIns="91080" anchor="t">
                      <a:noAutofit/>
                    </a:bodyPr>
                    <a:p>
                      <a:pPr>
                        <a:lnSpc>
                          <a:spcPct val="100000"/>
                        </a:lnSpc>
                      </a:pPr>
                      <a:r>
                        <a:rPr b="1" lang="en" sz="1400" strike="noStrike" u="none">
                          <a:solidFill>
                            <a:srgbClr val="000000"/>
                          </a:solidFill>
                          <a:effectLst/>
                          <a:uFillTx/>
                          <a:latin typeface="Arial"/>
                          <a:ea typeface="Arial"/>
                        </a:rPr>
                        <a:t>Google Cloud Platform</a:t>
                      </a:r>
                      <a:endParaRPr b="0" lang="en-GB" sz="1400" strike="noStrike" u="none">
                        <a:solidFill>
                          <a:srgbClr val="000000"/>
                        </a:solidFill>
                        <a:effectLst/>
                        <a:uFillTx/>
                        <a:latin typeface="Arial"/>
                      </a:endParaRPr>
                    </a:p>
                  </a:txBody>
                  <a:tcPr anchor="t" marL="91080" marR="91080" marT="91080" marB="91080">
                    <a:lnL w="9360">
                      <a:solidFill>
                        <a:srgbClr val="9e9e9e"/>
                      </a:solidFill>
                      <a:prstDash val="solid"/>
                    </a:lnL>
                    <a:lnR w="9360">
                      <a:solidFill>
                        <a:srgbClr val="9e9e9e"/>
                      </a:solidFill>
                      <a:prstDash val="solid"/>
                    </a:lnR>
                    <a:lnT w="9360">
                      <a:solidFill>
                        <a:srgbClr val="9e9e9e"/>
                      </a:solidFill>
                      <a:prstDash val="solid"/>
                    </a:lnT>
                    <a:lnB w="9360">
                      <a:solidFill>
                        <a:srgbClr val="9e9e9e"/>
                      </a:solidFill>
                      <a:prstDash val="solid"/>
                    </a:lnB>
                    <a:noFill/>
                  </a:tcPr>
                </a:tc>
                <a:tc>
                  <a:txBody>
                    <a:bodyPr lIns="91080" rIns="91080" tIns="91080" bIns="91080" anchor="t">
                      <a:noAutofit/>
                    </a:bodyPr>
                    <a:p>
                      <a:pPr>
                        <a:lnSpc>
                          <a:spcPct val="100000"/>
                        </a:lnSpc>
                      </a:pPr>
                      <a:r>
                        <a:rPr b="0" lang="en" sz="1400" strike="noStrike" u="none">
                          <a:solidFill>
                            <a:srgbClr val="000000"/>
                          </a:solidFill>
                          <a:effectLst/>
                          <a:uFillTx/>
                          <a:latin typeface="Arial"/>
                          <a:ea typeface="Arial"/>
                        </a:rPr>
                        <a:t>GCS</a:t>
                      </a:r>
                      <a:endParaRPr b="0" lang="en-GB" sz="1400" strike="noStrike" u="none">
                        <a:solidFill>
                          <a:srgbClr val="000000"/>
                        </a:solidFill>
                        <a:effectLst/>
                        <a:uFillTx/>
                        <a:latin typeface="Arial"/>
                      </a:endParaRPr>
                    </a:p>
                  </a:txBody>
                  <a:tcPr anchor="t" marL="91080" marR="91080" marT="91080" marB="91080">
                    <a:lnL w="9360">
                      <a:solidFill>
                        <a:srgbClr val="9e9e9e"/>
                      </a:solidFill>
                      <a:prstDash val="solid"/>
                    </a:lnL>
                    <a:lnR w="9360">
                      <a:solidFill>
                        <a:srgbClr val="9e9e9e"/>
                      </a:solidFill>
                      <a:prstDash val="solid"/>
                    </a:lnR>
                    <a:lnT w="9360">
                      <a:solidFill>
                        <a:srgbClr val="9e9e9e"/>
                      </a:solidFill>
                      <a:prstDash val="solid"/>
                    </a:lnT>
                    <a:lnB w="9360">
                      <a:solidFill>
                        <a:srgbClr val="9e9e9e"/>
                      </a:solidFill>
                      <a:prstDash val="solid"/>
                    </a:lnB>
                    <a:noFill/>
                  </a:tcPr>
                </a:tc>
                <a:tc>
                  <a:txBody>
                    <a:bodyPr lIns="91080" rIns="91080" tIns="91080" bIns="91080" anchor="t">
                      <a:noAutofit/>
                    </a:bodyPr>
                    <a:p>
                      <a:pPr marL="457200" indent="-228600">
                        <a:lnSpc>
                          <a:spcPct val="100000"/>
                        </a:lnSpc>
                        <a:buClr>
                          <a:srgbClr val="000000"/>
                        </a:buClr>
                        <a:buFont typeface="Wingdings" charset="2"/>
                        <a:buChar char=""/>
                      </a:pPr>
                      <a:r>
                        <a:rPr b="0" lang="en" sz="1400" strike="noStrike" u="none">
                          <a:solidFill>
                            <a:srgbClr val="000000"/>
                          </a:solidFill>
                          <a:effectLst/>
                          <a:uFillTx/>
                          <a:latin typeface="Arial"/>
                          <a:ea typeface="Arial"/>
                        </a:rPr>
                        <a:t>Multiple configurable consistency policies</a:t>
                      </a:r>
                      <a:endParaRPr b="0" lang="en-GB" sz="1400" strike="noStrike" u="none">
                        <a:solidFill>
                          <a:srgbClr val="000000"/>
                        </a:solidFill>
                        <a:effectLst/>
                        <a:uFillTx/>
                        <a:latin typeface="Arial"/>
                      </a:endParaRPr>
                    </a:p>
                    <a:p>
                      <a:pPr marL="457200" indent="-228600">
                        <a:lnSpc>
                          <a:spcPct val="100000"/>
                        </a:lnSpc>
                        <a:buClr>
                          <a:srgbClr val="000000"/>
                        </a:buClr>
                        <a:buFont typeface="Wingdings" charset="2"/>
                        <a:buChar char=""/>
                      </a:pPr>
                      <a:r>
                        <a:rPr b="0" lang="en" sz="1400" strike="noStrike" u="none">
                          <a:solidFill>
                            <a:srgbClr val="000000"/>
                          </a:solidFill>
                          <a:effectLst/>
                          <a:uFillTx/>
                          <a:latin typeface="Arial"/>
                          <a:ea typeface="Arial"/>
                        </a:rPr>
                        <a:t>Currently Google open source</a:t>
                      </a:r>
                      <a:endParaRPr b="0" lang="en-GB" sz="1400" strike="noStrike" u="none">
                        <a:solidFill>
                          <a:srgbClr val="000000"/>
                        </a:solidFill>
                        <a:effectLst/>
                        <a:uFillTx/>
                        <a:latin typeface="Arial"/>
                      </a:endParaRPr>
                    </a:p>
                    <a:p>
                      <a:pPr marL="457200" indent="-228600">
                        <a:lnSpc>
                          <a:spcPct val="100000"/>
                        </a:lnSpc>
                        <a:buClr>
                          <a:srgbClr val="000000"/>
                        </a:buClr>
                        <a:buFont typeface="Wingdings" charset="2"/>
                        <a:buChar char=""/>
                      </a:pPr>
                      <a:r>
                        <a:rPr b="0" lang="en" sz="1400" strike="noStrike" u="none">
                          <a:solidFill>
                            <a:srgbClr val="000000"/>
                          </a:solidFill>
                          <a:effectLst/>
                          <a:uFillTx/>
                          <a:latin typeface="Arial"/>
                          <a:ea typeface="Arial"/>
                        </a:rPr>
                        <a:t>Good performance</a:t>
                      </a:r>
                      <a:endParaRPr b="0" lang="en-GB" sz="1400" strike="noStrike" u="none">
                        <a:solidFill>
                          <a:srgbClr val="000000"/>
                        </a:solidFill>
                        <a:effectLst/>
                        <a:uFillTx/>
                        <a:latin typeface="Arial"/>
                      </a:endParaRPr>
                    </a:p>
                    <a:p>
                      <a:pPr marL="457200" indent="-228600">
                        <a:lnSpc>
                          <a:spcPct val="100000"/>
                        </a:lnSpc>
                        <a:buClr>
                          <a:srgbClr val="000000"/>
                        </a:buClr>
                        <a:buFont typeface="Wingdings" charset="2"/>
                        <a:buChar char=""/>
                      </a:pPr>
                      <a:r>
                        <a:rPr b="0" lang="en-US" sz="1400" strike="noStrike" u="none">
                          <a:solidFill>
                            <a:srgbClr val="000000"/>
                          </a:solidFill>
                          <a:effectLst/>
                          <a:uFillTx/>
                          <a:latin typeface="Arial"/>
                          <a:ea typeface="Arial"/>
                        </a:rPr>
                        <a:t>Could improve test coverage</a:t>
                      </a:r>
                      <a:endParaRPr b="0" lang="en-GB" sz="1400" strike="noStrike" u="none">
                        <a:solidFill>
                          <a:srgbClr val="000000"/>
                        </a:solidFill>
                        <a:effectLst/>
                        <a:uFillTx/>
                        <a:latin typeface="Arial"/>
                      </a:endParaRPr>
                    </a:p>
                  </a:txBody>
                  <a:tcPr anchor="t" marL="91080" marR="91080" marT="91080" marB="91080">
                    <a:lnL w="9360">
                      <a:solidFill>
                        <a:srgbClr val="9e9e9e"/>
                      </a:solidFill>
                      <a:prstDash val="solid"/>
                    </a:lnL>
                    <a:lnR w="9360">
                      <a:solidFill>
                        <a:srgbClr val="9e9e9e"/>
                      </a:solidFill>
                      <a:prstDash val="solid"/>
                    </a:lnR>
                    <a:lnT w="9360">
                      <a:solidFill>
                        <a:srgbClr val="9e9e9e"/>
                      </a:solidFill>
                      <a:prstDash val="solid"/>
                    </a:lnT>
                    <a:lnB w="9360">
                      <a:solidFill>
                        <a:srgbClr val="9e9e9e"/>
                      </a:solidFill>
                      <a:prstDash val="solid"/>
                    </a:lnB>
                    <a:noFill/>
                  </a:tcPr>
                </a:tc>
              </a:tr>
            </a:tbl>
          </a:graphicData>
        </a:graphic>
      </p:graphicFrame>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2"/>
        </a:solidFill>
      </p:bgPr>
    </p:bg>
    <p:spTree>
      <p:nvGrpSpPr>
        <p:cNvPr id="1" name=""/>
        <p:cNvGrpSpPr/>
        <p:nvPr/>
      </p:nvGrpSpPr>
      <p:grpSpPr>
        <a:xfrm>
          <a:off x="0" y="0"/>
          <a:ext cx="0" cy="0"/>
          <a:chOff x="0" y="0"/>
          <a:chExt cx="0" cy="0"/>
        </a:xfrm>
      </p:grpSpPr>
      <p:pic>
        <p:nvPicPr>
          <p:cNvPr id="179" name="Picture 14" descr=""/>
          <p:cNvPicPr/>
          <p:nvPr/>
        </p:nvPicPr>
        <p:blipFill>
          <a:blip r:embed="rId1"/>
          <a:stretch/>
        </p:blipFill>
        <p:spPr>
          <a:xfrm>
            <a:off x="4038840" y="1780560"/>
            <a:ext cx="1831680" cy="974160"/>
          </a:xfrm>
          <a:prstGeom prst="rect">
            <a:avLst/>
          </a:prstGeom>
          <a:noFill/>
          <a:ln w="0">
            <a:noFill/>
          </a:ln>
        </p:spPr>
      </p:pic>
      <p:pic>
        <p:nvPicPr>
          <p:cNvPr id="180" name="Picture 17" descr=""/>
          <p:cNvPicPr/>
          <p:nvPr/>
        </p:nvPicPr>
        <p:blipFill>
          <a:blip r:embed="rId2"/>
          <a:stretch/>
        </p:blipFill>
        <p:spPr>
          <a:xfrm>
            <a:off x="3994920" y="3403440"/>
            <a:ext cx="544320" cy="574560"/>
          </a:xfrm>
          <a:prstGeom prst="rect">
            <a:avLst/>
          </a:prstGeom>
          <a:noFill/>
          <a:ln w="0">
            <a:noFill/>
          </a:ln>
        </p:spPr>
      </p:pic>
      <p:pic>
        <p:nvPicPr>
          <p:cNvPr id="181" name="Picture 18" descr=""/>
          <p:cNvPicPr/>
          <p:nvPr/>
        </p:nvPicPr>
        <p:blipFill>
          <a:blip r:embed="rId3"/>
          <a:stretch/>
        </p:blipFill>
        <p:spPr>
          <a:xfrm>
            <a:off x="4646160" y="3403440"/>
            <a:ext cx="544320" cy="574560"/>
          </a:xfrm>
          <a:prstGeom prst="rect">
            <a:avLst/>
          </a:prstGeom>
          <a:noFill/>
          <a:ln w="0">
            <a:noFill/>
          </a:ln>
        </p:spPr>
      </p:pic>
      <p:pic>
        <p:nvPicPr>
          <p:cNvPr id="182" name="Picture 19" descr=""/>
          <p:cNvPicPr/>
          <p:nvPr/>
        </p:nvPicPr>
        <p:blipFill>
          <a:blip r:embed="rId4"/>
          <a:stretch/>
        </p:blipFill>
        <p:spPr>
          <a:xfrm>
            <a:off x="5297400" y="3403440"/>
            <a:ext cx="544320" cy="574560"/>
          </a:xfrm>
          <a:prstGeom prst="rect">
            <a:avLst/>
          </a:prstGeom>
          <a:noFill/>
          <a:ln w="0">
            <a:noFill/>
          </a:ln>
        </p:spPr>
      </p:pic>
      <p:cxnSp>
        <p:nvCxnSpPr>
          <p:cNvPr id="183" name="Straight Arrow Connector 61"/>
          <p:cNvCxnSpPr>
            <a:stCxn id="184" idx="3"/>
          </p:cNvCxnSpPr>
          <p:nvPr/>
        </p:nvCxnSpPr>
        <p:spPr>
          <a:xfrm flipV="1">
            <a:off x="2935080" y="2417760"/>
            <a:ext cx="1031400" cy="6480"/>
          </a:xfrm>
          <a:prstGeom prst="straightConnector1">
            <a:avLst/>
          </a:prstGeom>
          <a:ln w="38100">
            <a:solidFill>
              <a:srgbClr val="3db5e6">
                <a:lumMod val="50000"/>
              </a:srgbClr>
            </a:solidFill>
            <a:round/>
            <a:tailEnd len="med" type="triangle" w="med"/>
          </a:ln>
        </p:spPr>
      </p:cxnSp>
      <p:cxnSp>
        <p:nvCxnSpPr>
          <p:cNvPr id="185" name="Straight Arrow Connector 64"/>
          <p:cNvCxnSpPr/>
          <p:nvPr/>
        </p:nvCxnSpPr>
        <p:spPr>
          <a:xfrm>
            <a:off x="5870880" y="2361240"/>
            <a:ext cx="770040" cy="360"/>
          </a:xfrm>
          <a:prstGeom prst="straightConnector1">
            <a:avLst/>
          </a:prstGeom>
          <a:ln w="38100">
            <a:solidFill>
              <a:srgbClr val="3db5e6">
                <a:lumMod val="50000"/>
              </a:srgbClr>
            </a:solidFill>
            <a:round/>
            <a:headEnd len="med" type="triangle" w="med"/>
            <a:tailEnd len="med" type="triangle" w="med"/>
          </a:ln>
        </p:spPr>
      </p:cxnSp>
      <p:sp>
        <p:nvSpPr>
          <p:cNvPr id="186" name="PlaceHolder 1"/>
          <p:cNvSpPr>
            <a:spLocks noGrp="1"/>
          </p:cNvSpPr>
          <p:nvPr>
            <p:ph type="title"/>
          </p:nvPr>
        </p:nvSpPr>
        <p:spPr>
          <a:xfrm>
            <a:off x="6893640" y="465480"/>
            <a:ext cx="1460880" cy="294120"/>
          </a:xfrm>
          <a:prstGeom prst="rect">
            <a:avLst/>
          </a:prstGeom>
          <a:noFill/>
          <a:ln w="0">
            <a:noFill/>
          </a:ln>
        </p:spPr>
        <p:txBody>
          <a:bodyPr lIns="57240" rIns="57240" tIns="57240" bIns="57240" anchor="ctr">
            <a:noAutofit/>
          </a:bodyPr>
          <a:p>
            <a:pPr indent="0">
              <a:lnSpc>
                <a:spcPct val="85000"/>
              </a:lnSpc>
              <a:buNone/>
              <a:tabLst>
                <a:tab algn="l" pos="0"/>
              </a:tabLst>
            </a:pPr>
            <a:r>
              <a:rPr b="1" lang="en-US" sz="2300" strike="noStrike" u="none">
                <a:solidFill>
                  <a:schemeClr val="dk1"/>
                </a:solidFill>
                <a:effectLst/>
                <a:uFillTx/>
                <a:latin typeface="Calibri"/>
                <a:ea typeface="Calibri"/>
              </a:rPr>
              <a:t>Streaming</a:t>
            </a:r>
            <a:endParaRPr b="0" lang="en-GB" sz="2300" strike="noStrike" u="none">
              <a:solidFill>
                <a:srgbClr val="000000"/>
              </a:solidFill>
              <a:effectLst/>
              <a:uFillTx/>
              <a:latin typeface="Arial"/>
            </a:endParaRPr>
          </a:p>
        </p:txBody>
      </p:sp>
      <p:pic>
        <p:nvPicPr>
          <p:cNvPr id="187" name="Picture 29" descr=""/>
          <p:cNvPicPr/>
          <p:nvPr/>
        </p:nvPicPr>
        <p:blipFill>
          <a:blip r:embed="rId5"/>
          <a:stretch/>
        </p:blipFill>
        <p:spPr>
          <a:xfrm>
            <a:off x="4539960" y="4129560"/>
            <a:ext cx="779760" cy="779760"/>
          </a:xfrm>
          <a:prstGeom prst="rect">
            <a:avLst/>
          </a:prstGeom>
          <a:noFill/>
          <a:ln w="0">
            <a:noFill/>
          </a:ln>
        </p:spPr>
      </p:pic>
      <p:pic>
        <p:nvPicPr>
          <p:cNvPr id="188" name="Picture 31" descr=""/>
          <p:cNvPicPr/>
          <p:nvPr/>
        </p:nvPicPr>
        <p:blipFill>
          <a:blip r:embed="rId6"/>
          <a:stretch/>
        </p:blipFill>
        <p:spPr>
          <a:xfrm>
            <a:off x="2155320" y="2034000"/>
            <a:ext cx="779760" cy="779760"/>
          </a:xfrm>
          <a:prstGeom prst="rect">
            <a:avLst/>
          </a:prstGeom>
          <a:noFill/>
          <a:ln w="0">
            <a:noFill/>
          </a:ln>
        </p:spPr>
      </p:pic>
      <p:pic>
        <p:nvPicPr>
          <p:cNvPr id="189" name="Picture 35" descr=""/>
          <p:cNvPicPr/>
          <p:nvPr/>
        </p:nvPicPr>
        <p:blipFill>
          <a:blip r:embed="rId7"/>
          <a:stretch/>
        </p:blipFill>
        <p:spPr>
          <a:xfrm>
            <a:off x="6789240" y="2089440"/>
            <a:ext cx="2130480" cy="543600"/>
          </a:xfrm>
          <a:prstGeom prst="rect">
            <a:avLst/>
          </a:prstGeom>
          <a:noFill/>
          <a:ln w="0">
            <a:noFill/>
          </a:ln>
        </p:spPr>
      </p:pic>
      <p:pic>
        <p:nvPicPr>
          <p:cNvPr id="190" name="Picture 39" descr=""/>
          <p:cNvPicPr/>
          <p:nvPr/>
        </p:nvPicPr>
        <p:blipFill>
          <a:blip r:embed="rId8"/>
          <a:stretch/>
        </p:blipFill>
        <p:spPr>
          <a:xfrm>
            <a:off x="7129800" y="3220200"/>
            <a:ext cx="779760" cy="779760"/>
          </a:xfrm>
          <a:prstGeom prst="rect">
            <a:avLst/>
          </a:prstGeom>
          <a:noFill/>
          <a:ln w="0">
            <a:noFill/>
          </a:ln>
        </p:spPr>
      </p:pic>
      <p:pic>
        <p:nvPicPr>
          <p:cNvPr id="191" name="Picture 7" descr=""/>
          <p:cNvPicPr/>
          <p:nvPr/>
        </p:nvPicPr>
        <p:blipFill>
          <a:blip r:embed="rId9"/>
          <a:stretch/>
        </p:blipFill>
        <p:spPr>
          <a:xfrm>
            <a:off x="603000" y="299520"/>
            <a:ext cx="1418400" cy="625680"/>
          </a:xfrm>
          <a:prstGeom prst="rect">
            <a:avLst/>
          </a:prstGeom>
          <a:noFill/>
          <a:ln w="0">
            <a:noFill/>
          </a:ln>
        </p:spPr>
      </p:pic>
      <p:cxnSp>
        <p:nvCxnSpPr>
          <p:cNvPr id="192" name="Straight Arrow Connector 41"/>
          <p:cNvCxnSpPr>
            <a:stCxn id="191" idx="2"/>
            <a:endCxn id="188" idx="1"/>
          </p:cNvCxnSpPr>
          <p:nvPr/>
        </p:nvCxnSpPr>
        <p:spPr>
          <a:xfrm>
            <a:off x="1312200" y="925200"/>
            <a:ext cx="843480" cy="1499040"/>
          </a:xfrm>
          <a:prstGeom prst="straightConnector1">
            <a:avLst/>
          </a:prstGeom>
          <a:ln w="38100">
            <a:solidFill>
              <a:srgbClr val="3db5e6">
                <a:lumMod val="50000"/>
              </a:srgbClr>
            </a:solidFill>
            <a:round/>
            <a:tailEnd len="med" type="triangle" w="med"/>
          </a:ln>
        </p:spPr>
      </p:cxnSp>
      <p:cxnSp>
        <p:nvCxnSpPr>
          <p:cNvPr id="193" name="Straight Arrow Connector 50"/>
          <p:cNvCxnSpPr/>
          <p:nvPr/>
        </p:nvCxnSpPr>
        <p:spPr>
          <a:xfrm>
            <a:off x="4918320" y="2743920"/>
            <a:ext cx="360" cy="599040"/>
          </a:xfrm>
          <a:prstGeom prst="straightConnector1">
            <a:avLst/>
          </a:prstGeom>
          <a:ln w="38100">
            <a:solidFill>
              <a:srgbClr val="3db5e6">
                <a:lumMod val="50000"/>
              </a:srgbClr>
            </a:solidFill>
            <a:round/>
            <a:headEnd len="med" type="triangle" w="med"/>
            <a:tailEnd len="med" type="triangle" w="med"/>
          </a:ln>
        </p:spPr>
      </p:cxnSp>
      <p:cxnSp>
        <p:nvCxnSpPr>
          <p:cNvPr id="194" name="Straight Arrow Connector 51"/>
          <p:cNvCxnSpPr/>
          <p:nvPr/>
        </p:nvCxnSpPr>
        <p:spPr>
          <a:xfrm>
            <a:off x="7519680" y="2664360"/>
            <a:ext cx="360" cy="598680"/>
          </a:xfrm>
          <a:prstGeom prst="straightConnector1">
            <a:avLst/>
          </a:prstGeom>
          <a:ln w="38100">
            <a:solidFill>
              <a:srgbClr val="3db5e6">
                <a:lumMod val="50000"/>
              </a:srgbClr>
            </a:solidFill>
            <a:round/>
            <a:headEnd len="med" type="triangle" w="med"/>
            <a:tailEnd len="med" type="triangle" w="med"/>
          </a:ln>
        </p:spPr>
      </p:cxnSp>
      <p:pic>
        <p:nvPicPr>
          <p:cNvPr id="195" name="Picture 4" descr=""/>
          <p:cNvPicPr/>
          <p:nvPr/>
        </p:nvPicPr>
        <p:blipFill>
          <a:blip r:embed="rId10"/>
          <a:stretch/>
        </p:blipFill>
        <p:spPr>
          <a:xfrm>
            <a:off x="1071720" y="1438200"/>
            <a:ext cx="1324080" cy="411480"/>
          </a:xfrm>
          <a:prstGeom prst="rect">
            <a:avLst/>
          </a:prstGeom>
          <a:noFill/>
          <a:ln w="0">
            <a:noFill/>
          </a:ln>
        </p:spPr>
      </p:pic>
      <p:pic>
        <p:nvPicPr>
          <p:cNvPr id="196" name="Picture 3" descr=""/>
          <p:cNvPicPr/>
          <p:nvPr/>
        </p:nvPicPr>
        <p:blipFill>
          <a:blip r:embed="rId11"/>
          <a:stretch/>
        </p:blipFill>
        <p:spPr>
          <a:xfrm>
            <a:off x="4495320" y="412920"/>
            <a:ext cx="779760" cy="779760"/>
          </a:xfrm>
          <a:prstGeom prst="rect">
            <a:avLst/>
          </a:prstGeom>
          <a:noFill/>
          <a:ln w="0">
            <a:noFill/>
          </a:ln>
        </p:spPr>
      </p:pic>
      <p:cxnSp>
        <p:nvCxnSpPr>
          <p:cNvPr id="197" name="Straight Arrow Connector 21"/>
          <p:cNvCxnSpPr/>
          <p:nvPr/>
        </p:nvCxnSpPr>
        <p:spPr>
          <a:xfrm>
            <a:off x="4885200" y="1326600"/>
            <a:ext cx="360" cy="616680"/>
          </a:xfrm>
          <a:prstGeom prst="straightConnector1">
            <a:avLst/>
          </a:prstGeom>
          <a:ln w="38100">
            <a:solidFill>
              <a:srgbClr val="3db5e6">
                <a:lumMod val="50000"/>
              </a:srgbClr>
            </a:solidFill>
            <a:round/>
            <a:tailEnd len="med" type="triangle" w="med"/>
          </a:ln>
        </p:spPr>
      </p:cxnSp>
    </p:spTree>
  </p:cSld>
  <mc:AlternateContent>
    <mc:Choice Requires="p14">
      <p:transition spd="slow" advTm="0" p14:dur="2000"/>
    </mc:Choice>
    <mc:Fallback>
      <p:transition spd="slow" advTm="0"/>
    </mc:Fallback>
  </mc:AlternateContent>
  <p:timing>
    <p:tnLst>
      <p:par>
        <p:cTn id="39" dur="indefinite" restart="never" nodeType="tmRoot">
          <p:childTnLst>
            <p:seq>
              <p:cTn id="40" dur="indefinite" nodeType="mainSeq">
                <p:childTnLst>
                  <p:par>
                    <p:cTn id="41" fill="hold">
                      <p:stCondLst>
                        <p:cond delay="0"/>
                      </p:stCondLst>
                      <p:childTnLst>
                        <p:par>
                          <p:cTn id="42" fill="hold">
                            <p:stCondLst>
                              <p:cond delay="0"/>
                            </p:stCondLst>
                            <p:childTnLst>
                              <p:par>
                                <p:cTn id="43" nodeType="withEffect" fill="hold" presetClass="entr" presetID="1">
                                  <p:stCondLst>
                                    <p:cond delay="0"/>
                                  </p:stCondLst>
                                  <p:childTnLst>
                                    <p:set>
                                      <p:cBhvr>
                                        <p:cTn id="44" dur="1" fill="hold">
                                          <p:stCondLst>
                                            <p:cond delay="0"/>
                                          </p:stCondLst>
                                        </p:cTn>
                                        <p:tgtEl>
                                          <p:spTgt spid="183"/>
                                        </p:tgtEl>
                                        <p:attrNameLst>
                                          <p:attrName>style.visibility</p:attrName>
                                        </p:attrNameLst>
                                      </p:cBhvr>
                                      <p:to>
                                        <p:strVal val="visible"/>
                                      </p:to>
                                    </p:set>
                                  </p:childTnLst>
                                </p:cTn>
                              </p:par>
                              <p:par>
                                <p:cTn id="45" nodeType="withEffect" fill="hold" presetClass="entr" presetID="1">
                                  <p:stCondLst>
                                    <p:cond delay="0"/>
                                  </p:stCondLst>
                                  <p:childTnLst>
                                    <p:set>
                                      <p:cBhvr>
                                        <p:cTn id="46" dur="1" fill="hold">
                                          <p:stCondLst>
                                            <p:cond delay="0"/>
                                          </p:stCondLst>
                                        </p:cTn>
                                        <p:tgtEl>
                                          <p:spTgt spid="185"/>
                                        </p:tgtEl>
                                        <p:attrNameLst>
                                          <p:attrName>style.visibility</p:attrName>
                                        </p:attrNameLst>
                                      </p:cBhvr>
                                      <p:to>
                                        <p:strVal val="visible"/>
                                      </p:to>
                                    </p:set>
                                  </p:childTnLst>
                                </p:cTn>
                              </p:par>
                              <p:par>
                                <p:cTn id="47" nodeType="withEffect" fill="hold" presetClass="entr" presetID="1">
                                  <p:stCondLst>
                                    <p:cond delay="0"/>
                                  </p:stCondLst>
                                  <p:childTnLst>
                                    <p:set>
                                      <p:cBhvr>
                                        <p:cTn id="48" dur="1" fill="hold">
                                          <p:stCondLst>
                                            <p:cond delay="0"/>
                                          </p:stCondLst>
                                        </p:cTn>
                                        <p:tgtEl>
                                          <p:spTgt spid="192"/>
                                        </p:tgtEl>
                                        <p:attrNameLst>
                                          <p:attrName>style.visibility</p:attrName>
                                        </p:attrNameLst>
                                      </p:cBhvr>
                                      <p:to>
                                        <p:strVal val="visible"/>
                                      </p:to>
                                    </p:set>
                                  </p:childTnLst>
                                </p:cTn>
                              </p:par>
                              <p:par>
                                <p:cTn id="49" nodeType="withEffect" fill="hold" presetClass="entr" presetID="1">
                                  <p:stCondLst>
                                    <p:cond delay="0"/>
                                  </p:stCondLst>
                                  <p:childTnLst>
                                    <p:set>
                                      <p:cBhvr>
                                        <p:cTn id="50" dur="1" fill="hold">
                                          <p:stCondLst>
                                            <p:cond delay="0"/>
                                          </p:stCondLst>
                                        </p:cTn>
                                        <p:tgtEl>
                                          <p:spTgt spid="193"/>
                                        </p:tgtEl>
                                        <p:attrNameLst>
                                          <p:attrName>style.visibility</p:attrName>
                                        </p:attrNameLst>
                                      </p:cBhvr>
                                      <p:to>
                                        <p:strVal val="visible"/>
                                      </p:to>
                                    </p:set>
                                  </p:childTnLst>
                                </p:cTn>
                              </p:par>
                              <p:par>
                                <p:cTn id="51" nodeType="withEffect" fill="hold" presetClass="entr" presetID="1">
                                  <p:stCondLst>
                                    <p:cond delay="0"/>
                                  </p:stCondLst>
                                  <p:childTnLst>
                                    <p:set>
                                      <p:cBhvr>
                                        <p:cTn id="52" dur="1" fill="hold">
                                          <p:stCondLst>
                                            <p:cond delay="0"/>
                                          </p:stCondLst>
                                        </p:cTn>
                                        <p:tgtEl>
                                          <p:spTgt spid="194"/>
                                        </p:tgtEl>
                                        <p:attrNameLst>
                                          <p:attrName>style.visibility</p:attrName>
                                        </p:attrNameLst>
                                      </p:cBhvr>
                                      <p:to>
                                        <p:strVal val="visible"/>
                                      </p:to>
                                    </p:set>
                                  </p:childTnLst>
                                </p:cTn>
                              </p:par>
                              <p:par>
                                <p:cTn id="53" nodeType="withEffect" fill="hold" presetClass="entr" presetID="1">
                                  <p:stCondLst>
                                    <p:cond delay="0"/>
                                  </p:stCondLst>
                                  <p:childTnLst>
                                    <p:set>
                                      <p:cBhvr>
                                        <p:cTn id="54" dur="1" fill="hold">
                                          <p:stCondLst>
                                            <p:cond delay="0"/>
                                          </p:stCondLst>
                                        </p:cTn>
                                        <p:tgtEl>
                                          <p:spTgt spid="19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aphicFrame>
        <p:nvGraphicFramePr>
          <p:cNvPr id="469" name="Table 2"/>
          <p:cNvGraphicFramePr/>
          <p:nvPr/>
        </p:nvGraphicFramePr>
        <p:xfrm>
          <a:off x="516600" y="457560"/>
          <a:ext cx="7755120" cy="4107240"/>
        </p:xfrm>
        <a:graphic>
          <a:graphicData uri="http://schemas.openxmlformats.org/drawingml/2006/table">
            <a:tbl>
              <a:tblPr/>
              <a:tblGrid>
                <a:gridCol w="1210680"/>
                <a:gridCol w="1379880"/>
                <a:gridCol w="1210680"/>
                <a:gridCol w="1818720"/>
                <a:gridCol w="2135160"/>
              </a:tblGrid>
              <a:tr h="548640">
                <a:tc>
                  <a:txBody>
                    <a:bodyPr anchor="ctr">
                      <a:noAutofit/>
                    </a:bodyPr>
                    <a:p>
                      <a:pPr>
                        <a:lnSpc>
                          <a:spcPct val="100000"/>
                        </a:lnSpc>
                      </a:pPr>
                      <a:r>
                        <a:rPr b="1" lang="en-US" sz="1400" strike="noStrike" u="none">
                          <a:solidFill>
                            <a:srgbClr val="000000"/>
                          </a:solidFill>
                          <a:effectLst/>
                          <a:uFillTx/>
                          <a:latin typeface="Arial"/>
                          <a:ea typeface="Arial"/>
                        </a:rPr>
                        <a:t>Scheme</a:t>
                      </a:r>
                      <a:endParaRPr b="0" lang="en-GB" sz="1400" strike="noStrike" u="none">
                        <a:solidFill>
                          <a:srgbClr val="000000"/>
                        </a:solidFill>
                        <a:effectLst/>
                        <a:uFillTx/>
                        <a:latin typeface="Arial"/>
                      </a:endParaRPr>
                    </a:p>
                  </a:txBody>
                  <a:tcPr anchor="ctr" marL="91440" marR="91440" marT="45720" marB="45720">
                    <a:lnL w="9360">
                      <a:solidFill>
                        <a:srgbClr val="9e9e9e"/>
                      </a:solidFill>
                      <a:prstDash val="solid"/>
                    </a:lnL>
                    <a:lnR w="9360">
                      <a:solidFill>
                        <a:srgbClr val="9e9e9e"/>
                      </a:solidFill>
                      <a:prstDash val="solid"/>
                    </a:lnR>
                    <a:lnT w="9360">
                      <a:solidFill>
                        <a:srgbClr val="9e9e9e"/>
                      </a:solidFill>
                      <a:prstDash val="solid"/>
                    </a:lnT>
                    <a:lnB w="9360">
                      <a:solidFill>
                        <a:srgbClr val="9e9e9e"/>
                      </a:solidFill>
                      <a:prstDash val="solid"/>
                    </a:lnB>
                    <a:noFill/>
                  </a:tcPr>
                </a:tc>
                <a:tc>
                  <a:txBody>
                    <a:bodyPr anchor="ctr">
                      <a:noAutofit/>
                    </a:bodyPr>
                    <a:p>
                      <a:pPr>
                        <a:lnSpc>
                          <a:spcPct val="100000"/>
                        </a:lnSpc>
                      </a:pPr>
                      <a:r>
                        <a:rPr b="1" lang="en-US" sz="1400" strike="noStrike" u="none">
                          <a:solidFill>
                            <a:srgbClr val="000000"/>
                          </a:solidFill>
                          <a:effectLst/>
                          <a:uFillTx/>
                          <a:latin typeface="Arial"/>
                          <a:ea typeface="Arial"/>
                        </a:rPr>
                        <a:t>Stable since</a:t>
                      </a:r>
                      <a:endParaRPr b="0" lang="en-GB" sz="1400" strike="noStrike" u="none">
                        <a:solidFill>
                          <a:srgbClr val="000000"/>
                        </a:solidFill>
                        <a:effectLst/>
                        <a:uFillTx/>
                        <a:latin typeface="Arial"/>
                      </a:endParaRPr>
                    </a:p>
                  </a:txBody>
                  <a:tcPr anchor="ctr" marL="91440" marR="91440" marT="45720" marB="45720">
                    <a:lnL w="9360">
                      <a:solidFill>
                        <a:srgbClr val="9e9e9e"/>
                      </a:solidFill>
                      <a:prstDash val="solid"/>
                    </a:lnL>
                    <a:lnR w="9360">
                      <a:solidFill>
                        <a:srgbClr val="9e9e9e"/>
                      </a:solidFill>
                      <a:prstDash val="solid"/>
                    </a:lnR>
                    <a:lnT w="9360">
                      <a:solidFill>
                        <a:srgbClr val="9e9e9e"/>
                      </a:solidFill>
                      <a:prstDash val="solid"/>
                    </a:lnT>
                    <a:lnB w="9360">
                      <a:solidFill>
                        <a:srgbClr val="9e9e9e"/>
                      </a:solidFill>
                      <a:prstDash val="solid"/>
                    </a:lnB>
                    <a:noFill/>
                  </a:tcPr>
                </a:tc>
                <a:tc>
                  <a:txBody>
                    <a:bodyPr anchor="ctr">
                      <a:noAutofit/>
                    </a:bodyPr>
                    <a:p>
                      <a:pPr>
                        <a:lnSpc>
                          <a:spcPct val="100000"/>
                        </a:lnSpc>
                      </a:pPr>
                      <a:r>
                        <a:rPr b="1" lang="en-US" sz="1400" strike="noStrike" u="none">
                          <a:solidFill>
                            <a:srgbClr val="000000"/>
                          </a:solidFill>
                          <a:effectLst/>
                          <a:uFillTx/>
                          <a:latin typeface="Arial"/>
                          <a:ea typeface="Arial"/>
                        </a:rPr>
                        <a:t>Speed</a:t>
                      </a:r>
                      <a:endParaRPr b="0" lang="en-GB" sz="1400" strike="noStrike" u="none">
                        <a:solidFill>
                          <a:srgbClr val="000000"/>
                        </a:solidFill>
                        <a:effectLst/>
                        <a:uFillTx/>
                        <a:latin typeface="Arial"/>
                      </a:endParaRPr>
                    </a:p>
                  </a:txBody>
                  <a:tcPr anchor="ctr" marL="91440" marR="91440" marT="45720" marB="45720">
                    <a:lnL w="9360">
                      <a:solidFill>
                        <a:srgbClr val="9e9e9e"/>
                      </a:solidFill>
                      <a:prstDash val="solid"/>
                    </a:lnL>
                    <a:lnR w="9360">
                      <a:solidFill>
                        <a:srgbClr val="9e9e9e"/>
                      </a:solidFill>
                      <a:prstDash val="solid"/>
                    </a:lnR>
                    <a:lnT w="9360">
                      <a:solidFill>
                        <a:srgbClr val="9e9e9e"/>
                      </a:solidFill>
                      <a:prstDash val="solid"/>
                    </a:lnT>
                    <a:lnB w="9360">
                      <a:solidFill>
                        <a:srgbClr val="9e9e9e"/>
                      </a:solidFill>
                      <a:prstDash val="solid"/>
                    </a:lnB>
                    <a:noFill/>
                  </a:tcPr>
                </a:tc>
                <a:tc>
                  <a:txBody>
                    <a:bodyPr anchor="ctr">
                      <a:noAutofit/>
                    </a:bodyPr>
                    <a:p>
                      <a:pPr>
                        <a:lnSpc>
                          <a:spcPct val="100000"/>
                        </a:lnSpc>
                      </a:pPr>
                      <a:r>
                        <a:rPr b="1" lang="en-US" sz="1400" strike="noStrike" u="none">
                          <a:solidFill>
                            <a:srgbClr val="000000"/>
                          </a:solidFill>
                          <a:effectLst/>
                          <a:uFillTx/>
                          <a:latin typeface="Arial"/>
                          <a:ea typeface="Arial"/>
                        </a:rPr>
                        <a:t>Consistency</a:t>
                      </a:r>
                      <a:endParaRPr b="0" lang="en-GB" sz="1400" strike="noStrike" u="none">
                        <a:solidFill>
                          <a:srgbClr val="000000"/>
                        </a:solidFill>
                        <a:effectLst/>
                        <a:uFillTx/>
                        <a:latin typeface="Arial"/>
                      </a:endParaRPr>
                    </a:p>
                  </a:txBody>
                  <a:tcPr anchor="ctr" marL="91440" marR="91440" marT="45720" marB="45720">
                    <a:lnL w="9360">
                      <a:solidFill>
                        <a:srgbClr val="9e9e9e"/>
                      </a:solidFill>
                      <a:prstDash val="solid"/>
                    </a:lnL>
                    <a:lnR w="9360">
                      <a:solidFill>
                        <a:srgbClr val="9e9e9e"/>
                      </a:solidFill>
                      <a:prstDash val="solid"/>
                    </a:lnR>
                    <a:lnT w="9360">
                      <a:solidFill>
                        <a:srgbClr val="9e9e9e"/>
                      </a:solidFill>
                      <a:prstDash val="solid"/>
                    </a:lnT>
                    <a:lnB w="9360">
                      <a:solidFill>
                        <a:srgbClr val="9e9e9e"/>
                      </a:solidFill>
                      <a:prstDash val="solid"/>
                    </a:lnB>
                    <a:noFill/>
                  </a:tcPr>
                </a:tc>
                <a:tc>
                  <a:txBody>
                    <a:bodyPr anchor="ctr">
                      <a:noAutofit/>
                    </a:bodyPr>
                    <a:p>
                      <a:pPr>
                        <a:lnSpc>
                          <a:spcPct val="100000"/>
                        </a:lnSpc>
                      </a:pPr>
                      <a:r>
                        <a:rPr b="1" lang="en-US" sz="1400" strike="noStrike" u="none">
                          <a:solidFill>
                            <a:srgbClr val="000000"/>
                          </a:solidFill>
                          <a:effectLst/>
                          <a:uFillTx/>
                          <a:latin typeface="Arial"/>
                          <a:ea typeface="Arial"/>
                        </a:rPr>
                        <a:t>Maintenance</a:t>
                      </a:r>
                      <a:endParaRPr b="0" lang="en-GB" sz="1400" strike="noStrike" u="none">
                        <a:solidFill>
                          <a:srgbClr val="000000"/>
                        </a:solidFill>
                        <a:effectLst/>
                        <a:uFillTx/>
                        <a:latin typeface="Arial"/>
                      </a:endParaRPr>
                    </a:p>
                  </a:txBody>
                  <a:tcPr anchor="ctr" marL="91440" marR="91440" marT="45720" marB="45720">
                    <a:lnL w="9360">
                      <a:solidFill>
                        <a:srgbClr val="9e9e9e"/>
                      </a:solidFill>
                      <a:prstDash val="solid"/>
                    </a:lnL>
                    <a:lnR w="9360">
                      <a:solidFill>
                        <a:srgbClr val="9e9e9e"/>
                      </a:solidFill>
                      <a:prstDash val="solid"/>
                    </a:lnR>
                    <a:lnT w="9360">
                      <a:solidFill>
                        <a:srgbClr val="9e9e9e"/>
                      </a:solidFill>
                      <a:prstDash val="solid"/>
                    </a:lnT>
                    <a:lnB w="9360">
                      <a:solidFill>
                        <a:srgbClr val="9e9e9e"/>
                      </a:solidFill>
                      <a:prstDash val="solid"/>
                    </a:lnB>
                    <a:noFill/>
                  </a:tcPr>
                </a:tc>
              </a:tr>
              <a:tr h="508320">
                <a:tc>
                  <a:txBody>
                    <a:bodyPr anchor="ctr">
                      <a:noAutofit/>
                    </a:bodyPr>
                    <a:p>
                      <a:pPr>
                        <a:lnSpc>
                          <a:spcPct val="100000"/>
                        </a:lnSpc>
                      </a:pPr>
                      <a:r>
                        <a:rPr b="0" lang="en-US" sz="1400" strike="noStrike" u="none">
                          <a:solidFill>
                            <a:srgbClr val="000000"/>
                          </a:solidFill>
                          <a:effectLst/>
                          <a:uFillTx/>
                          <a:latin typeface="Consolas"/>
                          <a:ea typeface="Consolas"/>
                        </a:rPr>
                        <a:t>s3n://</a:t>
                      </a:r>
                      <a:endParaRPr b="0" lang="en-GB" sz="1400" strike="noStrike" u="none">
                        <a:solidFill>
                          <a:srgbClr val="000000"/>
                        </a:solidFill>
                        <a:effectLst/>
                        <a:uFillTx/>
                        <a:latin typeface="Arial"/>
                      </a:endParaRPr>
                    </a:p>
                  </a:txBody>
                  <a:tcPr anchor="ctr" marL="91440" marR="91440" marT="45720" marB="45720">
                    <a:lnL w="9360">
                      <a:solidFill>
                        <a:srgbClr val="9e9e9e"/>
                      </a:solidFill>
                      <a:prstDash val="solid"/>
                    </a:lnL>
                    <a:lnR w="9360">
                      <a:solidFill>
                        <a:srgbClr val="9e9e9e"/>
                      </a:solidFill>
                      <a:prstDash val="solid"/>
                    </a:lnR>
                    <a:lnT w="9360">
                      <a:solidFill>
                        <a:srgbClr val="9e9e9e"/>
                      </a:solidFill>
                      <a:prstDash val="solid"/>
                    </a:lnT>
                    <a:lnB w="9360">
                      <a:solidFill>
                        <a:srgbClr val="9e9e9e"/>
                      </a:solidFill>
                      <a:prstDash val="solid"/>
                    </a:lnB>
                    <a:noFill/>
                  </a:tcPr>
                </a:tc>
                <a:tc>
                  <a:txBody>
                    <a:bodyPr anchor="ctr">
                      <a:noAutofit/>
                    </a:bodyPr>
                    <a:p>
                      <a:pPr>
                        <a:lnSpc>
                          <a:spcPct val="100000"/>
                        </a:lnSpc>
                      </a:pPr>
                      <a:r>
                        <a:rPr b="0" lang="en-US" sz="1400" strike="noStrike" u="none">
                          <a:solidFill>
                            <a:srgbClr val="000000"/>
                          </a:solidFill>
                          <a:effectLst/>
                          <a:uFillTx/>
                          <a:latin typeface="Arial"/>
                          <a:ea typeface="Arial"/>
                        </a:rPr>
                        <a:t>Hadoop 1.0</a:t>
                      </a:r>
                      <a:endParaRPr b="0" lang="en-GB" sz="1400" strike="noStrike" u="none">
                        <a:solidFill>
                          <a:srgbClr val="000000"/>
                        </a:solidFill>
                        <a:effectLst/>
                        <a:uFillTx/>
                        <a:latin typeface="Arial"/>
                      </a:endParaRPr>
                    </a:p>
                  </a:txBody>
                  <a:tcPr anchor="ctr" marL="91440" marR="91440" marT="45720" marB="45720">
                    <a:lnL w="9360">
                      <a:solidFill>
                        <a:srgbClr val="9e9e9e"/>
                      </a:solidFill>
                      <a:prstDash val="solid"/>
                    </a:lnL>
                    <a:lnR w="9360">
                      <a:solidFill>
                        <a:srgbClr val="9e9e9e"/>
                      </a:solidFill>
                      <a:prstDash val="solid"/>
                    </a:lnR>
                    <a:lnT w="9360">
                      <a:solidFill>
                        <a:srgbClr val="9e9e9e"/>
                      </a:solidFill>
                      <a:prstDash val="solid"/>
                    </a:lnT>
                    <a:lnB w="9360">
                      <a:solidFill>
                        <a:srgbClr val="9e9e9e"/>
                      </a:solidFill>
                      <a:prstDash val="solid"/>
                    </a:lnB>
                    <a:noFill/>
                  </a:tcPr>
                </a:tc>
                <a:tc>
                  <a:txBody>
                    <a:bodyPr anchor="ctr">
                      <a:noAutofit/>
                    </a:bodyPr>
                    <a:p>
                      <a:endParaRPr b="0" lang="en-US" sz="1400" strike="noStrike" u="none">
                        <a:solidFill>
                          <a:srgbClr val="000000"/>
                        </a:solidFill>
                        <a:effectLst/>
                        <a:uFillTx/>
                        <a:latin typeface="Arial"/>
                        <a:ea typeface="Arial"/>
                      </a:endParaRPr>
                    </a:p>
                  </a:txBody>
                  <a:tcPr anchor="ctr" marL="91440" marR="91440" marT="45720" marB="45720">
                    <a:lnL w="9360">
                      <a:solidFill>
                        <a:srgbClr val="9e9e9e"/>
                      </a:solidFill>
                      <a:prstDash val="solid"/>
                    </a:lnL>
                    <a:lnR w="9360">
                      <a:solidFill>
                        <a:srgbClr val="9e9e9e"/>
                      </a:solidFill>
                      <a:prstDash val="solid"/>
                    </a:lnR>
                    <a:lnT w="9360">
                      <a:solidFill>
                        <a:srgbClr val="9e9e9e"/>
                      </a:solidFill>
                      <a:prstDash val="solid"/>
                    </a:lnT>
                    <a:lnB w="9360">
                      <a:solidFill>
                        <a:srgbClr val="9e9e9e"/>
                      </a:solidFill>
                      <a:prstDash val="solid"/>
                    </a:lnB>
                    <a:noFill/>
                  </a:tcPr>
                </a:tc>
                <a:tc>
                  <a:txBody>
                    <a:bodyPr anchor="ctr">
                      <a:noAutofit/>
                    </a:bodyPr>
                    <a:p>
                      <a:endParaRPr b="0" lang="en-US" sz="1400" strike="noStrike" u="none">
                        <a:solidFill>
                          <a:srgbClr val="000000"/>
                        </a:solidFill>
                        <a:effectLst/>
                        <a:uFillTx/>
                        <a:latin typeface="Arial"/>
                        <a:ea typeface="Arial"/>
                      </a:endParaRPr>
                    </a:p>
                  </a:txBody>
                  <a:tcPr anchor="ctr" marL="91440" marR="91440" marT="45720" marB="45720">
                    <a:lnL w="9360">
                      <a:solidFill>
                        <a:srgbClr val="9e9e9e"/>
                      </a:solidFill>
                      <a:prstDash val="solid"/>
                    </a:lnL>
                    <a:lnR w="9360">
                      <a:solidFill>
                        <a:srgbClr val="9e9e9e"/>
                      </a:solidFill>
                      <a:prstDash val="solid"/>
                    </a:lnR>
                    <a:lnT w="9360">
                      <a:solidFill>
                        <a:srgbClr val="9e9e9e"/>
                      </a:solidFill>
                      <a:prstDash val="solid"/>
                    </a:lnT>
                    <a:lnB w="9360">
                      <a:solidFill>
                        <a:srgbClr val="9e9e9e"/>
                      </a:solidFill>
                      <a:prstDash val="solid"/>
                    </a:lnB>
                    <a:noFill/>
                  </a:tcPr>
                </a:tc>
                <a:tc>
                  <a:txBody>
                    <a:bodyPr anchor="ctr">
                      <a:noAutofit/>
                    </a:bodyPr>
                    <a:p>
                      <a:pPr>
                        <a:lnSpc>
                          <a:spcPct val="100000"/>
                        </a:lnSpc>
                      </a:pPr>
                      <a:r>
                        <a:rPr b="0" lang="en-US" sz="1400" strike="noStrike" u="none">
                          <a:solidFill>
                            <a:srgbClr val="000000"/>
                          </a:solidFill>
                          <a:effectLst/>
                          <a:uFillTx/>
                          <a:latin typeface="Arial"/>
                          <a:ea typeface="Arial"/>
                        </a:rPr>
                        <a:t>(Apache)</a:t>
                      </a:r>
                      <a:endParaRPr b="0" lang="en-GB" sz="1400" strike="noStrike" u="none">
                        <a:solidFill>
                          <a:srgbClr val="000000"/>
                        </a:solidFill>
                        <a:effectLst/>
                        <a:uFillTx/>
                        <a:latin typeface="Arial"/>
                      </a:endParaRPr>
                    </a:p>
                  </a:txBody>
                  <a:tcPr anchor="ctr" marL="91440" marR="91440" marT="45720" marB="45720">
                    <a:lnL w="9360">
                      <a:solidFill>
                        <a:srgbClr val="9e9e9e"/>
                      </a:solidFill>
                      <a:prstDash val="solid"/>
                    </a:lnL>
                    <a:lnR w="9360">
                      <a:solidFill>
                        <a:srgbClr val="9e9e9e"/>
                      </a:solidFill>
                      <a:prstDash val="solid"/>
                    </a:lnR>
                    <a:lnT w="9360">
                      <a:solidFill>
                        <a:srgbClr val="9e9e9e"/>
                      </a:solidFill>
                      <a:prstDash val="solid"/>
                    </a:lnT>
                    <a:lnB w="9360">
                      <a:solidFill>
                        <a:srgbClr val="9e9e9e"/>
                      </a:solidFill>
                      <a:prstDash val="solid"/>
                    </a:lnB>
                    <a:noFill/>
                  </a:tcPr>
                </a:tc>
              </a:tr>
              <a:tr h="508320">
                <a:tc>
                  <a:txBody>
                    <a:bodyPr anchor="ctr">
                      <a:noAutofit/>
                    </a:bodyPr>
                    <a:p>
                      <a:pPr>
                        <a:lnSpc>
                          <a:spcPct val="100000"/>
                        </a:lnSpc>
                      </a:pPr>
                      <a:r>
                        <a:rPr b="1" lang="en-US" sz="1400" strike="noStrike" u="none">
                          <a:solidFill>
                            <a:srgbClr val="000000"/>
                          </a:solidFill>
                          <a:effectLst/>
                          <a:uFillTx/>
                          <a:latin typeface="Consolas"/>
                          <a:ea typeface="Consolas"/>
                        </a:rPr>
                        <a:t>s3a://</a:t>
                      </a:r>
                      <a:endParaRPr b="0" lang="en-GB" sz="1400" strike="noStrike" u="none">
                        <a:solidFill>
                          <a:srgbClr val="000000"/>
                        </a:solidFill>
                        <a:effectLst/>
                        <a:uFillTx/>
                        <a:latin typeface="Arial"/>
                      </a:endParaRPr>
                    </a:p>
                  </a:txBody>
                  <a:tcPr anchor="ctr" marL="91440" marR="91440" marT="45720" marB="45720">
                    <a:lnL w="9360">
                      <a:solidFill>
                        <a:srgbClr val="9e9e9e"/>
                      </a:solidFill>
                      <a:prstDash val="solid"/>
                    </a:lnL>
                    <a:lnR w="9360">
                      <a:solidFill>
                        <a:srgbClr val="9e9e9e"/>
                      </a:solidFill>
                      <a:prstDash val="solid"/>
                    </a:lnR>
                    <a:lnT w="9360">
                      <a:solidFill>
                        <a:srgbClr val="9e9e9e"/>
                      </a:solidFill>
                      <a:prstDash val="solid"/>
                    </a:lnT>
                    <a:lnB w="9360">
                      <a:solidFill>
                        <a:srgbClr val="9e9e9e"/>
                      </a:solidFill>
                      <a:prstDash val="solid"/>
                    </a:lnB>
                    <a:noFill/>
                  </a:tcPr>
                </a:tc>
                <a:tc>
                  <a:txBody>
                    <a:bodyPr anchor="ctr">
                      <a:noAutofit/>
                    </a:bodyPr>
                    <a:p>
                      <a:pPr>
                        <a:lnSpc>
                          <a:spcPct val="100000"/>
                        </a:lnSpc>
                      </a:pPr>
                      <a:r>
                        <a:rPr b="1" lang="en-US" sz="1400" strike="noStrike" u="none">
                          <a:solidFill>
                            <a:srgbClr val="000000"/>
                          </a:solidFill>
                          <a:effectLst/>
                          <a:uFillTx/>
                          <a:latin typeface="Arial"/>
                          <a:ea typeface="Arial"/>
                        </a:rPr>
                        <a:t>Hadoop 2.7</a:t>
                      </a:r>
                      <a:endParaRPr b="0" lang="en-GB" sz="1400" strike="noStrike" u="none">
                        <a:solidFill>
                          <a:srgbClr val="000000"/>
                        </a:solidFill>
                        <a:effectLst/>
                        <a:uFillTx/>
                        <a:latin typeface="Arial"/>
                      </a:endParaRPr>
                    </a:p>
                  </a:txBody>
                  <a:tcPr anchor="ctr" marL="91440" marR="91440" marT="45720" marB="45720">
                    <a:lnL w="9360">
                      <a:solidFill>
                        <a:srgbClr val="9e9e9e"/>
                      </a:solidFill>
                      <a:prstDash val="solid"/>
                    </a:lnL>
                    <a:lnR w="9360">
                      <a:solidFill>
                        <a:srgbClr val="9e9e9e"/>
                      </a:solidFill>
                      <a:prstDash val="solid"/>
                    </a:lnR>
                    <a:lnT w="9360">
                      <a:solidFill>
                        <a:srgbClr val="9e9e9e"/>
                      </a:solidFill>
                      <a:prstDash val="solid"/>
                    </a:lnT>
                    <a:lnB w="9360">
                      <a:solidFill>
                        <a:srgbClr val="9e9e9e"/>
                      </a:solidFill>
                      <a:prstDash val="solid"/>
                    </a:lnB>
                    <a:noFill/>
                  </a:tcPr>
                </a:tc>
                <a:tc>
                  <a:txBody>
                    <a:bodyPr anchor="ctr">
                      <a:noAutofit/>
                    </a:bodyPr>
                    <a:p>
                      <a:pPr>
                        <a:lnSpc>
                          <a:spcPct val="100000"/>
                        </a:lnSpc>
                      </a:pPr>
                      <a:r>
                        <a:rPr b="1" lang="en-US" sz="1400" strike="noStrike" u="none">
                          <a:solidFill>
                            <a:srgbClr val="000000"/>
                          </a:solidFill>
                          <a:effectLst/>
                          <a:uFillTx/>
                          <a:latin typeface="Arial"/>
                          <a:ea typeface="Arial"/>
                        </a:rPr>
                        <a:t>2.8+</a:t>
                      </a:r>
                      <a:endParaRPr b="0" lang="en-GB" sz="1400" strike="noStrike" u="none">
                        <a:solidFill>
                          <a:srgbClr val="000000"/>
                        </a:solidFill>
                        <a:effectLst/>
                        <a:uFillTx/>
                        <a:latin typeface="Arial"/>
                      </a:endParaRPr>
                    </a:p>
                  </a:txBody>
                  <a:tcPr anchor="ctr" marL="91440" marR="91440" marT="45720" marB="45720">
                    <a:lnL w="9360">
                      <a:solidFill>
                        <a:srgbClr val="9e9e9e"/>
                      </a:solidFill>
                      <a:prstDash val="solid"/>
                    </a:lnL>
                    <a:lnR w="9360">
                      <a:solidFill>
                        <a:srgbClr val="9e9e9e"/>
                      </a:solidFill>
                      <a:prstDash val="solid"/>
                    </a:lnR>
                    <a:lnT w="9360">
                      <a:solidFill>
                        <a:srgbClr val="9e9e9e"/>
                      </a:solidFill>
                      <a:prstDash val="solid"/>
                    </a:lnT>
                    <a:lnB w="9360">
                      <a:solidFill>
                        <a:srgbClr val="9e9e9e"/>
                      </a:solidFill>
                      <a:prstDash val="solid"/>
                    </a:lnB>
                    <a:noFill/>
                  </a:tcPr>
                </a:tc>
                <a:tc>
                  <a:txBody>
                    <a:bodyPr anchor="ctr">
                      <a:noAutofit/>
                    </a:bodyPr>
                    <a:p>
                      <a:pPr>
                        <a:lnSpc>
                          <a:spcPct val="100000"/>
                        </a:lnSpc>
                      </a:pPr>
                      <a:r>
                        <a:rPr b="1" i="1" lang="en-US" sz="1400" strike="noStrike" u="none">
                          <a:solidFill>
                            <a:srgbClr val="000000"/>
                          </a:solidFill>
                          <a:effectLst/>
                          <a:uFillTx/>
                          <a:latin typeface="Arial"/>
                          <a:ea typeface="Arial"/>
                        </a:rPr>
                        <a:t>ongoing</a:t>
                      </a:r>
                      <a:endParaRPr b="0" lang="en-GB" sz="1400" strike="noStrike" u="none">
                        <a:solidFill>
                          <a:srgbClr val="000000"/>
                        </a:solidFill>
                        <a:effectLst/>
                        <a:uFillTx/>
                        <a:latin typeface="Arial"/>
                      </a:endParaRPr>
                    </a:p>
                  </a:txBody>
                  <a:tcPr anchor="ctr" marL="91440" marR="91440" marT="45720" marB="45720">
                    <a:lnL w="9360">
                      <a:solidFill>
                        <a:srgbClr val="9e9e9e"/>
                      </a:solidFill>
                      <a:prstDash val="solid"/>
                    </a:lnL>
                    <a:lnR w="9360">
                      <a:solidFill>
                        <a:srgbClr val="9e9e9e"/>
                      </a:solidFill>
                      <a:prstDash val="solid"/>
                    </a:lnR>
                    <a:lnT w="9360">
                      <a:solidFill>
                        <a:srgbClr val="9e9e9e"/>
                      </a:solidFill>
                      <a:prstDash val="solid"/>
                    </a:lnT>
                    <a:lnB w="9360">
                      <a:solidFill>
                        <a:srgbClr val="9e9e9e"/>
                      </a:solidFill>
                      <a:prstDash val="solid"/>
                    </a:lnB>
                    <a:noFill/>
                  </a:tcPr>
                </a:tc>
                <a:tc>
                  <a:txBody>
                    <a:bodyPr anchor="ctr">
                      <a:noAutofit/>
                    </a:bodyPr>
                    <a:p>
                      <a:pPr>
                        <a:lnSpc>
                          <a:spcPct val="100000"/>
                        </a:lnSpc>
                      </a:pPr>
                      <a:r>
                        <a:rPr b="1" lang="en-US" sz="1400" strike="noStrike" u="none">
                          <a:solidFill>
                            <a:srgbClr val="000000"/>
                          </a:solidFill>
                          <a:effectLst/>
                          <a:uFillTx/>
                          <a:latin typeface="Arial"/>
                          <a:ea typeface="Arial"/>
                        </a:rPr>
                        <a:t>Apache</a:t>
                      </a:r>
                      <a:endParaRPr b="0" lang="en-GB" sz="1400" strike="noStrike" u="none">
                        <a:solidFill>
                          <a:srgbClr val="000000"/>
                        </a:solidFill>
                        <a:effectLst/>
                        <a:uFillTx/>
                        <a:latin typeface="Arial"/>
                      </a:endParaRPr>
                    </a:p>
                  </a:txBody>
                  <a:tcPr anchor="ctr" marL="91440" marR="91440" marT="45720" marB="45720">
                    <a:lnL w="9360">
                      <a:solidFill>
                        <a:srgbClr val="9e9e9e"/>
                      </a:solidFill>
                      <a:prstDash val="solid"/>
                    </a:lnL>
                    <a:lnR w="9360">
                      <a:solidFill>
                        <a:srgbClr val="9e9e9e"/>
                      </a:solidFill>
                      <a:prstDash val="solid"/>
                    </a:lnR>
                    <a:lnT w="9360">
                      <a:solidFill>
                        <a:srgbClr val="9e9e9e"/>
                      </a:solidFill>
                      <a:prstDash val="solid"/>
                    </a:lnT>
                    <a:lnB w="9360">
                      <a:solidFill>
                        <a:srgbClr val="9e9e9e"/>
                      </a:solidFill>
                      <a:prstDash val="solid"/>
                    </a:lnB>
                    <a:noFill/>
                  </a:tcPr>
                </a:tc>
              </a:tr>
              <a:tr h="508320">
                <a:tc>
                  <a:txBody>
                    <a:bodyPr anchor="ctr">
                      <a:noAutofit/>
                    </a:bodyPr>
                    <a:p>
                      <a:pPr>
                        <a:lnSpc>
                          <a:spcPct val="100000"/>
                        </a:lnSpc>
                      </a:pPr>
                      <a:r>
                        <a:rPr b="0" lang="en-US" sz="1400" strike="noStrike" u="none">
                          <a:solidFill>
                            <a:srgbClr val="000000"/>
                          </a:solidFill>
                          <a:effectLst/>
                          <a:uFillTx/>
                          <a:latin typeface="Consolas"/>
                          <a:ea typeface="Consolas"/>
                        </a:rPr>
                        <a:t>swift://</a:t>
                      </a:r>
                      <a:endParaRPr b="0" lang="en-GB" sz="1400" strike="noStrike" u="none">
                        <a:solidFill>
                          <a:srgbClr val="000000"/>
                        </a:solidFill>
                        <a:effectLst/>
                        <a:uFillTx/>
                        <a:latin typeface="Arial"/>
                      </a:endParaRPr>
                    </a:p>
                  </a:txBody>
                  <a:tcPr anchor="ctr" marL="91440" marR="91440" marT="45720" marB="45720">
                    <a:lnL w="9360">
                      <a:solidFill>
                        <a:srgbClr val="9e9e9e"/>
                      </a:solidFill>
                      <a:prstDash val="solid"/>
                    </a:lnL>
                    <a:lnR w="9360">
                      <a:solidFill>
                        <a:srgbClr val="9e9e9e"/>
                      </a:solidFill>
                      <a:prstDash val="solid"/>
                    </a:lnR>
                    <a:lnT w="9360">
                      <a:solidFill>
                        <a:srgbClr val="9e9e9e"/>
                      </a:solidFill>
                      <a:prstDash val="solid"/>
                    </a:lnT>
                    <a:lnB w="9360">
                      <a:solidFill>
                        <a:srgbClr val="9e9e9e"/>
                      </a:solidFill>
                      <a:prstDash val="solid"/>
                    </a:lnB>
                    <a:noFill/>
                  </a:tcPr>
                </a:tc>
                <a:tc>
                  <a:txBody>
                    <a:bodyPr anchor="ctr">
                      <a:noAutofit/>
                    </a:bodyPr>
                    <a:p>
                      <a:pPr>
                        <a:lnSpc>
                          <a:spcPct val="100000"/>
                        </a:lnSpc>
                      </a:pPr>
                      <a:r>
                        <a:rPr b="0" lang="en-US" sz="1400" strike="noStrike" u="none">
                          <a:solidFill>
                            <a:srgbClr val="000000"/>
                          </a:solidFill>
                          <a:effectLst/>
                          <a:uFillTx/>
                          <a:latin typeface="Arial"/>
                          <a:ea typeface="Arial"/>
                        </a:rPr>
                        <a:t>Hadoop 2.2</a:t>
                      </a:r>
                      <a:endParaRPr b="0" lang="en-GB" sz="1400" strike="noStrike" u="none">
                        <a:solidFill>
                          <a:srgbClr val="000000"/>
                        </a:solidFill>
                        <a:effectLst/>
                        <a:uFillTx/>
                        <a:latin typeface="Arial"/>
                      </a:endParaRPr>
                    </a:p>
                  </a:txBody>
                  <a:tcPr anchor="ctr" marL="91440" marR="91440" marT="45720" marB="45720">
                    <a:lnL w="9360">
                      <a:solidFill>
                        <a:srgbClr val="9e9e9e"/>
                      </a:solidFill>
                      <a:prstDash val="solid"/>
                    </a:lnL>
                    <a:lnR w="9360">
                      <a:solidFill>
                        <a:srgbClr val="9e9e9e"/>
                      </a:solidFill>
                      <a:prstDash val="solid"/>
                    </a:lnR>
                    <a:lnT w="9360">
                      <a:solidFill>
                        <a:srgbClr val="9e9e9e"/>
                      </a:solidFill>
                      <a:prstDash val="solid"/>
                    </a:lnT>
                    <a:lnB w="9360">
                      <a:solidFill>
                        <a:srgbClr val="9e9e9e"/>
                      </a:solidFill>
                      <a:prstDash val="solid"/>
                    </a:lnB>
                    <a:noFill/>
                  </a:tcPr>
                </a:tc>
                <a:tc>
                  <a:txBody>
                    <a:bodyPr anchor="ctr">
                      <a:noAutofit/>
                    </a:bodyPr>
                    <a:p>
                      <a:endParaRPr b="0" lang="en-US" sz="1400" strike="noStrike" u="none">
                        <a:solidFill>
                          <a:srgbClr val="000000"/>
                        </a:solidFill>
                        <a:effectLst/>
                        <a:uFillTx/>
                        <a:latin typeface="Arial"/>
                        <a:ea typeface="Arial"/>
                      </a:endParaRPr>
                    </a:p>
                  </a:txBody>
                  <a:tcPr anchor="ctr" marL="91440" marR="91440" marT="45720" marB="45720">
                    <a:lnL w="9360">
                      <a:solidFill>
                        <a:srgbClr val="9e9e9e"/>
                      </a:solidFill>
                      <a:prstDash val="solid"/>
                    </a:lnL>
                    <a:lnR w="9360">
                      <a:solidFill>
                        <a:srgbClr val="9e9e9e"/>
                      </a:solidFill>
                      <a:prstDash val="solid"/>
                    </a:lnR>
                    <a:lnT w="9360">
                      <a:solidFill>
                        <a:srgbClr val="9e9e9e"/>
                      </a:solidFill>
                      <a:prstDash val="solid"/>
                    </a:lnT>
                    <a:lnB w="9360">
                      <a:solidFill>
                        <a:srgbClr val="9e9e9e"/>
                      </a:solidFill>
                      <a:prstDash val="solid"/>
                    </a:lnB>
                    <a:noFill/>
                  </a:tcPr>
                </a:tc>
                <a:tc>
                  <a:txBody>
                    <a:bodyPr anchor="ctr">
                      <a:noAutofit/>
                    </a:bodyPr>
                    <a:p>
                      <a:endParaRPr b="0" lang="en-US" sz="1400" strike="noStrike" u="none">
                        <a:solidFill>
                          <a:srgbClr val="000000"/>
                        </a:solidFill>
                        <a:effectLst/>
                        <a:uFillTx/>
                        <a:latin typeface="Arial"/>
                        <a:ea typeface="Arial"/>
                      </a:endParaRPr>
                    </a:p>
                  </a:txBody>
                  <a:tcPr anchor="ctr" marL="91440" marR="91440" marT="45720" marB="45720">
                    <a:lnL w="9360">
                      <a:solidFill>
                        <a:srgbClr val="9e9e9e"/>
                      </a:solidFill>
                      <a:prstDash val="solid"/>
                    </a:lnL>
                    <a:lnR w="9360">
                      <a:solidFill>
                        <a:srgbClr val="9e9e9e"/>
                      </a:solidFill>
                      <a:prstDash val="solid"/>
                    </a:lnR>
                    <a:lnT w="9360">
                      <a:solidFill>
                        <a:srgbClr val="9e9e9e"/>
                      </a:solidFill>
                      <a:prstDash val="solid"/>
                    </a:lnT>
                    <a:lnB w="9360">
                      <a:solidFill>
                        <a:srgbClr val="9e9e9e"/>
                      </a:solidFill>
                      <a:prstDash val="solid"/>
                    </a:lnB>
                    <a:noFill/>
                  </a:tcPr>
                </a:tc>
                <a:tc>
                  <a:txBody>
                    <a:bodyPr anchor="ctr">
                      <a:noAutofit/>
                    </a:bodyPr>
                    <a:p>
                      <a:pPr>
                        <a:lnSpc>
                          <a:spcPct val="100000"/>
                        </a:lnSpc>
                      </a:pPr>
                      <a:r>
                        <a:rPr b="0" lang="en-US" sz="1400" strike="noStrike" u="none">
                          <a:solidFill>
                            <a:srgbClr val="000000"/>
                          </a:solidFill>
                          <a:effectLst/>
                          <a:uFillTx/>
                          <a:latin typeface="Arial"/>
                          <a:ea typeface="Arial"/>
                        </a:rPr>
                        <a:t>Apache</a:t>
                      </a:r>
                      <a:endParaRPr b="0" lang="en-GB" sz="1400" strike="noStrike" u="none">
                        <a:solidFill>
                          <a:srgbClr val="000000"/>
                        </a:solidFill>
                        <a:effectLst/>
                        <a:uFillTx/>
                        <a:latin typeface="Arial"/>
                      </a:endParaRPr>
                    </a:p>
                  </a:txBody>
                  <a:tcPr anchor="ctr" marL="91440" marR="91440" marT="45720" marB="45720">
                    <a:lnL w="9360">
                      <a:solidFill>
                        <a:srgbClr val="9e9e9e"/>
                      </a:solidFill>
                      <a:prstDash val="solid"/>
                    </a:lnL>
                    <a:lnR w="9360">
                      <a:solidFill>
                        <a:srgbClr val="9e9e9e"/>
                      </a:solidFill>
                      <a:prstDash val="solid"/>
                    </a:lnR>
                    <a:lnT w="9360">
                      <a:solidFill>
                        <a:srgbClr val="9e9e9e"/>
                      </a:solidFill>
                      <a:prstDash val="solid"/>
                    </a:lnT>
                    <a:lnB w="9360">
                      <a:solidFill>
                        <a:srgbClr val="9e9e9e"/>
                      </a:solidFill>
                      <a:prstDash val="solid"/>
                    </a:lnB>
                    <a:noFill/>
                  </a:tcPr>
                </a:tc>
              </a:tr>
              <a:tr h="508320">
                <a:tc>
                  <a:txBody>
                    <a:bodyPr anchor="ctr">
                      <a:noAutofit/>
                    </a:bodyPr>
                    <a:p>
                      <a:pPr>
                        <a:lnSpc>
                          <a:spcPct val="100000"/>
                        </a:lnSpc>
                      </a:pPr>
                      <a:r>
                        <a:rPr b="1" lang="en-US" sz="1400" strike="noStrike" u="none">
                          <a:solidFill>
                            <a:srgbClr val="000000"/>
                          </a:solidFill>
                          <a:effectLst/>
                          <a:uFillTx/>
                          <a:latin typeface="Consolas"/>
                          <a:ea typeface="Consolas"/>
                        </a:rPr>
                        <a:t>wasb://</a:t>
                      </a:r>
                      <a:endParaRPr b="0" lang="en-GB" sz="1400" strike="noStrike" u="none">
                        <a:solidFill>
                          <a:srgbClr val="000000"/>
                        </a:solidFill>
                        <a:effectLst/>
                        <a:uFillTx/>
                        <a:latin typeface="Arial"/>
                      </a:endParaRPr>
                    </a:p>
                  </a:txBody>
                  <a:tcPr anchor="ctr" marL="91440" marR="91440" marT="45720" marB="45720">
                    <a:lnL w="9360">
                      <a:solidFill>
                        <a:srgbClr val="9e9e9e"/>
                      </a:solidFill>
                      <a:prstDash val="solid"/>
                    </a:lnL>
                    <a:lnR w="9360">
                      <a:solidFill>
                        <a:srgbClr val="9e9e9e"/>
                      </a:solidFill>
                      <a:prstDash val="solid"/>
                    </a:lnR>
                    <a:lnT w="9360">
                      <a:solidFill>
                        <a:srgbClr val="9e9e9e"/>
                      </a:solidFill>
                      <a:prstDash val="solid"/>
                    </a:lnT>
                    <a:lnB w="9360">
                      <a:solidFill>
                        <a:srgbClr val="9e9e9e"/>
                      </a:solidFill>
                      <a:prstDash val="solid"/>
                    </a:lnB>
                    <a:noFill/>
                  </a:tcPr>
                </a:tc>
                <a:tc>
                  <a:txBody>
                    <a:bodyPr anchor="ctr">
                      <a:noAutofit/>
                    </a:bodyPr>
                    <a:p>
                      <a:pPr>
                        <a:lnSpc>
                          <a:spcPct val="100000"/>
                        </a:lnSpc>
                      </a:pPr>
                      <a:r>
                        <a:rPr b="1" lang="en-US" sz="1400" strike="noStrike" u="none">
                          <a:solidFill>
                            <a:srgbClr val="000000"/>
                          </a:solidFill>
                          <a:effectLst/>
                          <a:uFillTx/>
                          <a:latin typeface="Arial"/>
                          <a:ea typeface="Arial"/>
                        </a:rPr>
                        <a:t>Hadoop 2.7</a:t>
                      </a:r>
                      <a:endParaRPr b="0" lang="en-GB" sz="1400" strike="noStrike" u="none">
                        <a:solidFill>
                          <a:srgbClr val="000000"/>
                        </a:solidFill>
                        <a:effectLst/>
                        <a:uFillTx/>
                        <a:latin typeface="Arial"/>
                      </a:endParaRPr>
                    </a:p>
                  </a:txBody>
                  <a:tcPr anchor="ctr" marL="91440" marR="91440" marT="45720" marB="45720">
                    <a:lnL w="9360">
                      <a:solidFill>
                        <a:srgbClr val="9e9e9e"/>
                      </a:solidFill>
                      <a:prstDash val="solid"/>
                    </a:lnL>
                    <a:lnR w="9360">
                      <a:solidFill>
                        <a:srgbClr val="9e9e9e"/>
                      </a:solidFill>
                      <a:prstDash val="solid"/>
                    </a:lnR>
                    <a:lnT w="9360">
                      <a:solidFill>
                        <a:srgbClr val="9e9e9e"/>
                      </a:solidFill>
                      <a:prstDash val="solid"/>
                    </a:lnT>
                    <a:lnB w="9360">
                      <a:solidFill>
                        <a:srgbClr val="9e9e9e"/>
                      </a:solidFill>
                      <a:prstDash val="solid"/>
                    </a:lnB>
                    <a:noFill/>
                  </a:tcPr>
                </a:tc>
                <a:tc>
                  <a:txBody>
                    <a:bodyPr anchor="ctr">
                      <a:noAutofit/>
                    </a:bodyPr>
                    <a:p>
                      <a:pPr>
                        <a:lnSpc>
                          <a:spcPct val="100000"/>
                        </a:lnSpc>
                      </a:pPr>
                      <a:r>
                        <a:rPr b="1" lang="en-US" sz="1400" strike="noStrike" u="none">
                          <a:solidFill>
                            <a:srgbClr val="000000"/>
                          </a:solidFill>
                          <a:effectLst/>
                          <a:uFillTx/>
                          <a:latin typeface="Arial"/>
                          <a:ea typeface="Arial"/>
                        </a:rPr>
                        <a:t>Hadoop 2.7</a:t>
                      </a:r>
                      <a:endParaRPr b="0" lang="en-GB" sz="1400" strike="noStrike" u="none">
                        <a:solidFill>
                          <a:srgbClr val="000000"/>
                        </a:solidFill>
                        <a:effectLst/>
                        <a:uFillTx/>
                        <a:latin typeface="Arial"/>
                      </a:endParaRPr>
                    </a:p>
                  </a:txBody>
                  <a:tcPr anchor="ctr" marL="91440" marR="91440" marT="45720" marB="45720">
                    <a:lnL w="9360">
                      <a:solidFill>
                        <a:srgbClr val="9e9e9e"/>
                      </a:solidFill>
                      <a:prstDash val="solid"/>
                    </a:lnL>
                    <a:lnR w="9360">
                      <a:solidFill>
                        <a:srgbClr val="9e9e9e"/>
                      </a:solidFill>
                      <a:prstDash val="solid"/>
                    </a:lnR>
                    <a:lnT w="9360">
                      <a:solidFill>
                        <a:srgbClr val="9e9e9e"/>
                      </a:solidFill>
                      <a:prstDash val="solid"/>
                    </a:lnT>
                    <a:lnB w="9360">
                      <a:solidFill>
                        <a:srgbClr val="9e9e9e"/>
                      </a:solidFill>
                      <a:prstDash val="solid"/>
                    </a:lnB>
                    <a:noFill/>
                  </a:tcPr>
                </a:tc>
                <a:tc>
                  <a:txBody>
                    <a:bodyPr anchor="ctr">
                      <a:noAutofit/>
                    </a:bodyPr>
                    <a:p>
                      <a:pPr>
                        <a:lnSpc>
                          <a:spcPct val="100000"/>
                        </a:lnSpc>
                      </a:pPr>
                      <a:r>
                        <a:rPr b="1" lang="en-US" sz="1400" strike="noStrike" u="none">
                          <a:solidFill>
                            <a:srgbClr val="000000"/>
                          </a:solidFill>
                          <a:effectLst/>
                          <a:uFillTx/>
                          <a:latin typeface="Arial"/>
                          <a:ea typeface="Arial"/>
                        </a:rPr>
                        <a:t>strong</a:t>
                      </a:r>
                      <a:endParaRPr b="0" lang="en-GB" sz="1400" strike="noStrike" u="none">
                        <a:solidFill>
                          <a:srgbClr val="000000"/>
                        </a:solidFill>
                        <a:effectLst/>
                        <a:uFillTx/>
                        <a:latin typeface="Arial"/>
                      </a:endParaRPr>
                    </a:p>
                  </a:txBody>
                  <a:tcPr anchor="ctr" marL="91440" marR="91440" marT="45720" marB="45720">
                    <a:lnL w="9360">
                      <a:solidFill>
                        <a:srgbClr val="9e9e9e"/>
                      </a:solidFill>
                      <a:prstDash val="solid"/>
                    </a:lnL>
                    <a:lnR w="9360">
                      <a:solidFill>
                        <a:srgbClr val="9e9e9e"/>
                      </a:solidFill>
                      <a:prstDash val="solid"/>
                    </a:lnR>
                    <a:lnT w="9360">
                      <a:solidFill>
                        <a:srgbClr val="9e9e9e"/>
                      </a:solidFill>
                      <a:prstDash val="solid"/>
                    </a:lnT>
                    <a:lnB w="9360">
                      <a:solidFill>
                        <a:srgbClr val="9e9e9e"/>
                      </a:solidFill>
                      <a:prstDash val="solid"/>
                    </a:lnB>
                    <a:noFill/>
                  </a:tcPr>
                </a:tc>
                <a:tc>
                  <a:txBody>
                    <a:bodyPr anchor="ctr">
                      <a:noAutofit/>
                    </a:bodyPr>
                    <a:p>
                      <a:pPr>
                        <a:lnSpc>
                          <a:spcPct val="100000"/>
                        </a:lnSpc>
                      </a:pPr>
                      <a:r>
                        <a:rPr b="1" lang="en-US" sz="1400" strike="noStrike" u="none">
                          <a:solidFill>
                            <a:srgbClr val="000000"/>
                          </a:solidFill>
                          <a:effectLst/>
                          <a:uFillTx/>
                          <a:latin typeface="Arial"/>
                          <a:ea typeface="Arial"/>
                        </a:rPr>
                        <a:t>Apache</a:t>
                      </a:r>
                      <a:endParaRPr b="0" lang="en-GB" sz="1400" strike="noStrike" u="none">
                        <a:solidFill>
                          <a:srgbClr val="000000"/>
                        </a:solidFill>
                        <a:effectLst/>
                        <a:uFillTx/>
                        <a:latin typeface="Arial"/>
                      </a:endParaRPr>
                    </a:p>
                  </a:txBody>
                  <a:tcPr anchor="ctr" marL="91440" marR="91440" marT="45720" marB="45720">
                    <a:lnL w="9360">
                      <a:solidFill>
                        <a:srgbClr val="9e9e9e"/>
                      </a:solidFill>
                      <a:prstDash val="solid"/>
                    </a:lnL>
                    <a:lnR w="9360">
                      <a:solidFill>
                        <a:srgbClr val="9e9e9e"/>
                      </a:solidFill>
                      <a:prstDash val="solid"/>
                    </a:lnR>
                    <a:lnT w="9360">
                      <a:solidFill>
                        <a:srgbClr val="9e9e9e"/>
                      </a:solidFill>
                      <a:prstDash val="solid"/>
                    </a:lnT>
                    <a:lnB w="9360">
                      <a:solidFill>
                        <a:srgbClr val="9e9e9e"/>
                      </a:solidFill>
                      <a:prstDash val="solid"/>
                    </a:lnB>
                    <a:noFill/>
                  </a:tcPr>
                </a:tc>
              </a:tr>
              <a:tr h="508320">
                <a:tc>
                  <a:txBody>
                    <a:bodyPr anchor="ctr">
                      <a:noAutofit/>
                    </a:bodyPr>
                    <a:p>
                      <a:pPr>
                        <a:lnSpc>
                          <a:spcPct val="100000"/>
                        </a:lnSpc>
                      </a:pPr>
                      <a:r>
                        <a:rPr b="0" lang="en-US" sz="1400" strike="noStrike" u="none">
                          <a:solidFill>
                            <a:srgbClr val="000000"/>
                          </a:solidFill>
                          <a:effectLst/>
                          <a:uFillTx/>
                          <a:latin typeface="Consolas"/>
                          <a:ea typeface="Consolas"/>
                        </a:rPr>
                        <a:t>adl://</a:t>
                      </a:r>
                      <a:endParaRPr b="0" lang="en-GB" sz="1400" strike="noStrike" u="none">
                        <a:solidFill>
                          <a:srgbClr val="000000"/>
                        </a:solidFill>
                        <a:effectLst/>
                        <a:uFillTx/>
                        <a:latin typeface="Arial"/>
                      </a:endParaRPr>
                    </a:p>
                  </a:txBody>
                  <a:tcPr anchor="ctr" marL="91440" marR="91440" marT="45720" marB="45720">
                    <a:lnL w="9360">
                      <a:solidFill>
                        <a:srgbClr val="9e9e9e"/>
                      </a:solidFill>
                      <a:prstDash val="solid"/>
                    </a:lnL>
                    <a:lnR w="9360">
                      <a:solidFill>
                        <a:srgbClr val="9e9e9e"/>
                      </a:solidFill>
                      <a:prstDash val="solid"/>
                    </a:lnR>
                    <a:lnT w="9360">
                      <a:solidFill>
                        <a:srgbClr val="9e9e9e"/>
                      </a:solidFill>
                      <a:prstDash val="solid"/>
                    </a:lnT>
                    <a:lnB w="9360">
                      <a:solidFill>
                        <a:srgbClr val="9e9e9e"/>
                      </a:solidFill>
                      <a:prstDash val="solid"/>
                    </a:lnB>
                    <a:noFill/>
                  </a:tcPr>
                </a:tc>
                <a:tc>
                  <a:txBody>
                    <a:bodyPr anchor="ctr">
                      <a:noAutofit/>
                    </a:bodyPr>
                    <a:p>
                      <a:pPr>
                        <a:lnSpc>
                          <a:spcPct val="100000"/>
                        </a:lnSpc>
                      </a:pPr>
                      <a:r>
                        <a:rPr b="0" lang="en-US" sz="1400" strike="noStrike" u="none">
                          <a:solidFill>
                            <a:srgbClr val="000000"/>
                          </a:solidFill>
                          <a:effectLst/>
                          <a:uFillTx/>
                          <a:latin typeface="Arial"/>
                          <a:ea typeface="Arial"/>
                        </a:rPr>
                        <a:t>Hadoop 3</a:t>
                      </a:r>
                      <a:endParaRPr b="0" lang="en-GB" sz="1400" strike="noStrike" u="none">
                        <a:solidFill>
                          <a:srgbClr val="000000"/>
                        </a:solidFill>
                        <a:effectLst/>
                        <a:uFillTx/>
                        <a:latin typeface="Arial"/>
                      </a:endParaRPr>
                    </a:p>
                  </a:txBody>
                  <a:tcPr anchor="ctr" marL="91440" marR="91440" marT="45720" marB="45720">
                    <a:lnL w="9360">
                      <a:solidFill>
                        <a:srgbClr val="9e9e9e"/>
                      </a:solidFill>
                      <a:prstDash val="solid"/>
                    </a:lnL>
                    <a:lnR w="9360">
                      <a:solidFill>
                        <a:srgbClr val="9e9e9e"/>
                      </a:solidFill>
                      <a:prstDash val="solid"/>
                    </a:lnR>
                    <a:lnT w="9360">
                      <a:solidFill>
                        <a:srgbClr val="9e9e9e"/>
                      </a:solidFill>
                      <a:prstDash val="solid"/>
                    </a:lnT>
                    <a:lnB w="9360">
                      <a:solidFill>
                        <a:srgbClr val="9e9e9e"/>
                      </a:solidFill>
                      <a:prstDash val="solid"/>
                    </a:lnB>
                    <a:noFill/>
                  </a:tcPr>
                </a:tc>
                <a:tc>
                  <a:txBody>
                    <a:bodyPr anchor="ctr">
                      <a:noAutofit/>
                    </a:bodyPr>
                    <a:p>
                      <a:endParaRPr b="0" lang="en-US" sz="1400" strike="noStrike" u="none">
                        <a:solidFill>
                          <a:srgbClr val="000000"/>
                        </a:solidFill>
                        <a:effectLst/>
                        <a:uFillTx/>
                        <a:latin typeface="Arial"/>
                        <a:ea typeface="Arial"/>
                      </a:endParaRPr>
                    </a:p>
                  </a:txBody>
                  <a:tcPr anchor="ctr" marL="91440" marR="91440" marT="45720" marB="45720">
                    <a:lnL w="9360">
                      <a:solidFill>
                        <a:srgbClr val="9e9e9e"/>
                      </a:solidFill>
                      <a:prstDash val="solid"/>
                    </a:lnL>
                    <a:lnR w="9360">
                      <a:solidFill>
                        <a:srgbClr val="9e9e9e"/>
                      </a:solidFill>
                      <a:prstDash val="solid"/>
                    </a:lnR>
                    <a:lnT w="9360">
                      <a:solidFill>
                        <a:srgbClr val="9e9e9e"/>
                      </a:solidFill>
                      <a:prstDash val="solid"/>
                    </a:lnT>
                    <a:lnB w="9360">
                      <a:solidFill>
                        <a:srgbClr val="9e9e9e"/>
                      </a:solidFill>
                      <a:prstDash val="solid"/>
                    </a:lnB>
                    <a:noFill/>
                  </a:tcPr>
                </a:tc>
                <a:tc>
                  <a:txBody>
                    <a:bodyPr anchor="ctr">
                      <a:noAutofit/>
                    </a:bodyPr>
                    <a:p>
                      <a:endParaRPr b="0" lang="en-US" sz="1400" strike="noStrike" u="none">
                        <a:solidFill>
                          <a:srgbClr val="000000"/>
                        </a:solidFill>
                        <a:effectLst/>
                        <a:uFillTx/>
                        <a:latin typeface="Arial"/>
                        <a:ea typeface="Arial"/>
                      </a:endParaRPr>
                    </a:p>
                  </a:txBody>
                  <a:tcPr anchor="ctr" marL="91440" marR="91440" marT="45720" marB="45720">
                    <a:lnL w="9360">
                      <a:solidFill>
                        <a:srgbClr val="9e9e9e"/>
                      </a:solidFill>
                      <a:prstDash val="solid"/>
                    </a:lnL>
                    <a:lnR w="9360">
                      <a:solidFill>
                        <a:srgbClr val="9e9e9e"/>
                      </a:solidFill>
                      <a:prstDash val="solid"/>
                    </a:lnR>
                    <a:lnT w="9360">
                      <a:solidFill>
                        <a:srgbClr val="9e9e9e"/>
                      </a:solidFill>
                      <a:prstDash val="solid"/>
                    </a:lnT>
                    <a:lnB w="9360">
                      <a:solidFill>
                        <a:srgbClr val="9e9e9e"/>
                      </a:solidFill>
                      <a:prstDash val="solid"/>
                    </a:lnB>
                    <a:noFill/>
                  </a:tcPr>
                </a:tc>
                <a:tc>
                  <a:txBody>
                    <a:bodyPr anchor="ctr">
                      <a:noAutofit/>
                    </a:bodyPr>
                    <a:p>
                      <a:endParaRPr b="0" lang="en-US" sz="1400" strike="noStrike" u="none">
                        <a:solidFill>
                          <a:srgbClr val="000000"/>
                        </a:solidFill>
                        <a:effectLst/>
                        <a:uFillTx/>
                        <a:latin typeface="Arial"/>
                        <a:ea typeface="Arial"/>
                      </a:endParaRPr>
                    </a:p>
                  </a:txBody>
                  <a:tcPr anchor="ctr" marL="91440" marR="91440" marT="45720" marB="45720">
                    <a:lnL w="9360">
                      <a:solidFill>
                        <a:srgbClr val="9e9e9e"/>
                      </a:solidFill>
                      <a:prstDash val="solid"/>
                    </a:lnL>
                    <a:lnR w="9360">
                      <a:solidFill>
                        <a:srgbClr val="9e9e9e"/>
                      </a:solidFill>
                      <a:prstDash val="solid"/>
                    </a:lnR>
                    <a:lnT w="9360">
                      <a:solidFill>
                        <a:srgbClr val="9e9e9e"/>
                      </a:solidFill>
                      <a:prstDash val="solid"/>
                    </a:lnT>
                    <a:lnB w="9360">
                      <a:solidFill>
                        <a:srgbClr val="9e9e9e"/>
                      </a:solidFill>
                      <a:prstDash val="solid"/>
                    </a:lnB>
                    <a:noFill/>
                  </a:tcPr>
                </a:tc>
              </a:tr>
              <a:tr h="508320">
                <a:tc>
                  <a:txBody>
                    <a:bodyPr anchor="ctr">
                      <a:noAutofit/>
                    </a:bodyPr>
                    <a:p>
                      <a:pPr>
                        <a:lnSpc>
                          <a:spcPct val="100000"/>
                        </a:lnSpc>
                      </a:pPr>
                      <a:r>
                        <a:rPr b="0" lang="en-US" sz="1400" strike="noStrike" u="none">
                          <a:solidFill>
                            <a:srgbClr val="000000"/>
                          </a:solidFill>
                          <a:effectLst/>
                          <a:uFillTx/>
                          <a:latin typeface="Consolas"/>
                          <a:ea typeface="Consolas"/>
                        </a:rPr>
                        <a:t>EMR s3://</a:t>
                      </a:r>
                      <a:endParaRPr b="0" lang="en-GB" sz="1400" strike="noStrike" u="none">
                        <a:solidFill>
                          <a:srgbClr val="000000"/>
                        </a:solidFill>
                        <a:effectLst/>
                        <a:uFillTx/>
                        <a:latin typeface="Arial"/>
                      </a:endParaRPr>
                    </a:p>
                  </a:txBody>
                  <a:tcPr anchor="ctr" marL="91440" marR="91440" marT="45720" marB="45720">
                    <a:lnL w="9360">
                      <a:solidFill>
                        <a:srgbClr val="9e9e9e"/>
                      </a:solidFill>
                      <a:prstDash val="solid"/>
                    </a:lnL>
                    <a:lnR w="9360">
                      <a:solidFill>
                        <a:srgbClr val="9e9e9e"/>
                      </a:solidFill>
                      <a:prstDash val="solid"/>
                    </a:lnR>
                    <a:lnT w="9360">
                      <a:solidFill>
                        <a:srgbClr val="9e9e9e"/>
                      </a:solidFill>
                      <a:prstDash val="solid"/>
                    </a:lnT>
                    <a:lnB w="9360">
                      <a:solidFill>
                        <a:srgbClr val="9e9e9e"/>
                      </a:solidFill>
                      <a:prstDash val="solid"/>
                    </a:lnB>
                    <a:noFill/>
                  </a:tcPr>
                </a:tc>
                <a:tc>
                  <a:txBody>
                    <a:bodyPr anchor="ctr">
                      <a:noAutofit/>
                    </a:bodyPr>
                    <a:p>
                      <a:pPr>
                        <a:lnSpc>
                          <a:spcPct val="100000"/>
                        </a:lnSpc>
                      </a:pPr>
                      <a:r>
                        <a:rPr b="0" lang="en-US" sz="1400" strike="noStrike" u="none">
                          <a:solidFill>
                            <a:srgbClr val="000000"/>
                          </a:solidFill>
                          <a:effectLst/>
                          <a:uFillTx/>
                          <a:latin typeface="Arial"/>
                          <a:ea typeface="Arial"/>
                        </a:rPr>
                        <a:t>AWS EMR</a:t>
                      </a:r>
                      <a:endParaRPr b="0" lang="en-GB" sz="1400" strike="noStrike" u="none">
                        <a:solidFill>
                          <a:srgbClr val="000000"/>
                        </a:solidFill>
                        <a:effectLst/>
                        <a:uFillTx/>
                        <a:latin typeface="Arial"/>
                      </a:endParaRPr>
                    </a:p>
                  </a:txBody>
                  <a:tcPr anchor="ctr" marL="91440" marR="91440" marT="45720" marB="45720">
                    <a:lnL w="9360">
                      <a:solidFill>
                        <a:srgbClr val="9e9e9e"/>
                      </a:solidFill>
                      <a:prstDash val="solid"/>
                    </a:lnL>
                    <a:lnR w="9360">
                      <a:solidFill>
                        <a:srgbClr val="9e9e9e"/>
                      </a:solidFill>
                      <a:prstDash val="solid"/>
                    </a:lnR>
                    <a:lnT w="9360">
                      <a:solidFill>
                        <a:srgbClr val="9e9e9e"/>
                      </a:solidFill>
                      <a:prstDash val="solid"/>
                    </a:lnT>
                    <a:lnB w="9360">
                      <a:solidFill>
                        <a:srgbClr val="9e9e9e"/>
                      </a:solidFill>
                      <a:prstDash val="solid"/>
                    </a:lnB>
                    <a:noFill/>
                  </a:tcPr>
                </a:tc>
                <a:tc>
                  <a:txBody>
                    <a:bodyPr anchor="ctr">
                      <a:noAutofit/>
                    </a:bodyPr>
                    <a:p>
                      <a:endParaRPr b="0" lang="en-US" sz="1400" strike="noStrike" u="none">
                        <a:solidFill>
                          <a:srgbClr val="000000"/>
                        </a:solidFill>
                        <a:effectLst/>
                        <a:uFillTx/>
                        <a:latin typeface="Arial"/>
                        <a:ea typeface="Arial"/>
                      </a:endParaRPr>
                    </a:p>
                  </a:txBody>
                  <a:tcPr anchor="ctr" marL="91440" marR="91440" marT="45720" marB="45720">
                    <a:lnL w="9360">
                      <a:solidFill>
                        <a:srgbClr val="9e9e9e"/>
                      </a:solidFill>
                      <a:prstDash val="solid"/>
                    </a:lnL>
                    <a:lnR w="9360">
                      <a:solidFill>
                        <a:srgbClr val="9e9e9e"/>
                      </a:solidFill>
                      <a:prstDash val="solid"/>
                    </a:lnR>
                    <a:lnT w="9360">
                      <a:solidFill>
                        <a:srgbClr val="9e9e9e"/>
                      </a:solidFill>
                      <a:prstDash val="solid"/>
                    </a:lnT>
                    <a:lnB w="9360">
                      <a:solidFill>
                        <a:srgbClr val="9e9e9e"/>
                      </a:solidFill>
                      <a:prstDash val="solid"/>
                    </a:lnB>
                    <a:noFill/>
                  </a:tcPr>
                </a:tc>
                <a:tc>
                  <a:txBody>
                    <a:bodyPr anchor="ctr">
                      <a:noAutofit/>
                    </a:bodyPr>
                    <a:p>
                      <a:pPr>
                        <a:lnSpc>
                          <a:spcPct val="100000"/>
                        </a:lnSpc>
                      </a:pPr>
                      <a:r>
                        <a:rPr b="0" lang="en-US" sz="1400" strike="noStrike" u="none">
                          <a:solidFill>
                            <a:srgbClr val="000000"/>
                          </a:solidFill>
                          <a:effectLst/>
                          <a:uFillTx/>
                          <a:latin typeface="Arial"/>
                          <a:ea typeface="Arial"/>
                        </a:rPr>
                        <a:t>For a fee</a:t>
                      </a:r>
                      <a:endParaRPr b="0" lang="en-GB" sz="1400" strike="noStrike" u="none">
                        <a:solidFill>
                          <a:srgbClr val="000000"/>
                        </a:solidFill>
                        <a:effectLst/>
                        <a:uFillTx/>
                        <a:latin typeface="Arial"/>
                      </a:endParaRPr>
                    </a:p>
                  </a:txBody>
                  <a:tcPr anchor="ctr" marL="91440" marR="91440" marT="45720" marB="45720">
                    <a:lnL w="9360">
                      <a:solidFill>
                        <a:srgbClr val="9e9e9e"/>
                      </a:solidFill>
                      <a:prstDash val="solid"/>
                    </a:lnL>
                    <a:lnR w="9360">
                      <a:solidFill>
                        <a:srgbClr val="9e9e9e"/>
                      </a:solidFill>
                      <a:prstDash val="solid"/>
                    </a:lnR>
                    <a:lnT w="9360">
                      <a:solidFill>
                        <a:srgbClr val="9e9e9e"/>
                      </a:solidFill>
                      <a:prstDash val="solid"/>
                    </a:lnT>
                    <a:lnB w="9360">
                      <a:solidFill>
                        <a:srgbClr val="9e9e9e"/>
                      </a:solidFill>
                      <a:prstDash val="solid"/>
                    </a:lnB>
                    <a:noFill/>
                  </a:tcPr>
                </a:tc>
                <a:tc>
                  <a:txBody>
                    <a:bodyPr anchor="ctr">
                      <a:noAutofit/>
                    </a:bodyPr>
                    <a:p>
                      <a:pPr>
                        <a:lnSpc>
                          <a:spcPct val="100000"/>
                        </a:lnSpc>
                      </a:pPr>
                      <a:r>
                        <a:rPr b="0" lang="en-US" sz="1400" strike="noStrike" u="none">
                          <a:solidFill>
                            <a:srgbClr val="000000"/>
                          </a:solidFill>
                          <a:effectLst/>
                          <a:uFillTx/>
                          <a:latin typeface="Arial"/>
                          <a:ea typeface="Arial"/>
                        </a:rPr>
                        <a:t>Amazon</a:t>
                      </a:r>
                      <a:endParaRPr b="0" lang="en-GB" sz="1400" strike="noStrike" u="none">
                        <a:solidFill>
                          <a:srgbClr val="000000"/>
                        </a:solidFill>
                        <a:effectLst/>
                        <a:uFillTx/>
                        <a:latin typeface="Arial"/>
                      </a:endParaRPr>
                    </a:p>
                  </a:txBody>
                  <a:tcPr anchor="ctr" marL="91440" marR="91440" marT="45720" marB="45720">
                    <a:lnL w="9360">
                      <a:solidFill>
                        <a:srgbClr val="9e9e9e"/>
                      </a:solidFill>
                      <a:prstDash val="solid"/>
                    </a:lnL>
                    <a:lnR w="9360">
                      <a:solidFill>
                        <a:srgbClr val="9e9e9e"/>
                      </a:solidFill>
                      <a:prstDash val="solid"/>
                    </a:lnR>
                    <a:lnT w="9360">
                      <a:solidFill>
                        <a:srgbClr val="9e9e9e"/>
                      </a:solidFill>
                      <a:prstDash val="solid"/>
                    </a:lnT>
                    <a:lnB w="9360">
                      <a:solidFill>
                        <a:srgbClr val="9e9e9e"/>
                      </a:solidFill>
                      <a:prstDash val="solid"/>
                    </a:lnB>
                    <a:noFill/>
                  </a:tcPr>
                </a:tc>
              </a:tr>
              <a:tr h="508320">
                <a:tc>
                  <a:txBody>
                    <a:bodyPr anchor="ctr">
                      <a:noAutofit/>
                    </a:bodyPr>
                    <a:p>
                      <a:pPr>
                        <a:lnSpc>
                          <a:spcPct val="100000"/>
                        </a:lnSpc>
                      </a:pPr>
                      <a:r>
                        <a:rPr b="0" lang="en-US" sz="1400" strike="noStrike" u="none">
                          <a:solidFill>
                            <a:srgbClr val="000000"/>
                          </a:solidFill>
                          <a:effectLst/>
                          <a:uFillTx/>
                          <a:latin typeface="Consolas"/>
                          <a:ea typeface="Consolas"/>
                        </a:rPr>
                        <a:t>gs://</a:t>
                      </a:r>
                      <a:endParaRPr b="0" lang="en-GB" sz="1400" strike="noStrike" u="none">
                        <a:solidFill>
                          <a:srgbClr val="000000"/>
                        </a:solidFill>
                        <a:effectLst/>
                        <a:uFillTx/>
                        <a:latin typeface="Arial"/>
                      </a:endParaRPr>
                    </a:p>
                  </a:txBody>
                  <a:tcPr anchor="ctr" marL="91440" marR="91440" marT="45720" marB="45720">
                    <a:lnL w="9360">
                      <a:solidFill>
                        <a:srgbClr val="9e9e9e"/>
                      </a:solidFill>
                      <a:prstDash val="solid"/>
                    </a:lnL>
                    <a:lnR w="9360">
                      <a:solidFill>
                        <a:srgbClr val="9e9e9e"/>
                      </a:solidFill>
                      <a:prstDash val="solid"/>
                    </a:lnR>
                    <a:lnT w="9360">
                      <a:solidFill>
                        <a:srgbClr val="9e9e9e"/>
                      </a:solidFill>
                      <a:prstDash val="solid"/>
                    </a:lnT>
                    <a:lnB w="9360">
                      <a:solidFill>
                        <a:srgbClr val="9e9e9e"/>
                      </a:solidFill>
                      <a:prstDash val="solid"/>
                    </a:lnB>
                    <a:noFill/>
                  </a:tcPr>
                </a:tc>
                <a:tc>
                  <a:txBody>
                    <a:bodyPr anchor="ctr">
                      <a:noAutofit/>
                    </a:bodyPr>
                    <a:p>
                      <a:pPr>
                        <a:lnSpc>
                          <a:spcPct val="100000"/>
                        </a:lnSpc>
                      </a:pPr>
                      <a:r>
                        <a:rPr b="0" lang="en-US" sz="1400" strike="noStrike" u="none">
                          <a:solidFill>
                            <a:srgbClr val="000000"/>
                          </a:solidFill>
                          <a:effectLst/>
                          <a:uFillTx/>
                          <a:latin typeface="Arial"/>
                          <a:ea typeface="Arial"/>
                        </a:rPr>
                        <a:t>???</a:t>
                      </a:r>
                      <a:endParaRPr b="0" lang="en-GB" sz="1400" strike="noStrike" u="none">
                        <a:solidFill>
                          <a:srgbClr val="000000"/>
                        </a:solidFill>
                        <a:effectLst/>
                        <a:uFillTx/>
                        <a:latin typeface="Arial"/>
                      </a:endParaRPr>
                    </a:p>
                  </a:txBody>
                  <a:tcPr anchor="ctr" marL="91440" marR="91440" marT="45720" marB="45720">
                    <a:lnL w="9360">
                      <a:solidFill>
                        <a:srgbClr val="9e9e9e"/>
                      </a:solidFill>
                      <a:prstDash val="solid"/>
                    </a:lnL>
                    <a:lnR w="9360">
                      <a:solidFill>
                        <a:srgbClr val="9e9e9e"/>
                      </a:solidFill>
                      <a:prstDash val="solid"/>
                    </a:lnR>
                    <a:lnT w="9360">
                      <a:solidFill>
                        <a:srgbClr val="9e9e9e"/>
                      </a:solidFill>
                      <a:prstDash val="solid"/>
                    </a:lnT>
                    <a:lnB w="9360">
                      <a:solidFill>
                        <a:srgbClr val="9e9e9e"/>
                      </a:solidFill>
                      <a:prstDash val="solid"/>
                    </a:lnB>
                    <a:noFill/>
                  </a:tcPr>
                </a:tc>
                <a:tc>
                  <a:txBody>
                    <a:bodyPr anchor="ctr">
                      <a:noAutofit/>
                    </a:bodyPr>
                    <a:p>
                      <a:endParaRPr b="0" lang="en-US" sz="1400" strike="noStrike" u="none">
                        <a:solidFill>
                          <a:srgbClr val="000000"/>
                        </a:solidFill>
                        <a:effectLst/>
                        <a:uFillTx/>
                        <a:latin typeface="Arial"/>
                        <a:ea typeface="Arial"/>
                      </a:endParaRPr>
                    </a:p>
                  </a:txBody>
                  <a:tcPr anchor="ctr" marL="91440" marR="91440" marT="45720" marB="45720">
                    <a:lnL w="9360">
                      <a:solidFill>
                        <a:srgbClr val="9e9e9e"/>
                      </a:solidFill>
                      <a:prstDash val="solid"/>
                    </a:lnL>
                    <a:lnR w="9360">
                      <a:solidFill>
                        <a:srgbClr val="9e9e9e"/>
                      </a:solidFill>
                      <a:prstDash val="solid"/>
                    </a:lnR>
                    <a:lnT w="9360">
                      <a:solidFill>
                        <a:srgbClr val="9e9e9e"/>
                      </a:solidFill>
                      <a:prstDash val="solid"/>
                    </a:lnT>
                    <a:lnB w="9360">
                      <a:solidFill>
                        <a:srgbClr val="9e9e9e"/>
                      </a:solidFill>
                      <a:prstDash val="solid"/>
                    </a:lnB>
                    <a:noFill/>
                  </a:tcPr>
                </a:tc>
                <a:tc>
                  <a:txBody>
                    <a:bodyPr anchor="ctr">
                      <a:noAutofit/>
                    </a:bodyPr>
                    <a:p>
                      <a:endParaRPr b="0" lang="en-US" sz="1400" strike="noStrike" u="none">
                        <a:solidFill>
                          <a:srgbClr val="000000"/>
                        </a:solidFill>
                        <a:effectLst/>
                        <a:uFillTx/>
                        <a:latin typeface="Arial"/>
                        <a:ea typeface="Arial"/>
                      </a:endParaRPr>
                    </a:p>
                  </a:txBody>
                  <a:tcPr anchor="ctr" marL="91440" marR="91440" marT="45720" marB="45720">
                    <a:lnL w="9360">
                      <a:solidFill>
                        <a:srgbClr val="9e9e9e"/>
                      </a:solidFill>
                      <a:prstDash val="solid"/>
                    </a:lnL>
                    <a:lnR w="9360">
                      <a:solidFill>
                        <a:srgbClr val="9e9e9e"/>
                      </a:solidFill>
                      <a:prstDash val="solid"/>
                    </a:lnR>
                    <a:lnT w="9360">
                      <a:solidFill>
                        <a:srgbClr val="9e9e9e"/>
                      </a:solidFill>
                      <a:prstDash val="solid"/>
                    </a:lnT>
                    <a:lnB w="9360">
                      <a:solidFill>
                        <a:srgbClr val="9e9e9e"/>
                      </a:solidFill>
                      <a:prstDash val="solid"/>
                    </a:lnB>
                    <a:noFill/>
                  </a:tcPr>
                </a:tc>
                <a:tc>
                  <a:txBody>
                    <a:bodyPr anchor="ctr">
                      <a:noAutofit/>
                    </a:bodyPr>
                    <a:p>
                      <a:pPr>
                        <a:lnSpc>
                          <a:spcPct val="100000"/>
                        </a:lnSpc>
                      </a:pPr>
                      <a:r>
                        <a:rPr b="0" lang="en-US" sz="1400" strike="noStrike" u="none">
                          <a:solidFill>
                            <a:srgbClr val="000000"/>
                          </a:solidFill>
                          <a:effectLst/>
                          <a:uFillTx/>
                          <a:latin typeface="Arial"/>
                          <a:ea typeface="Arial"/>
                        </a:rPr>
                        <a:t>Google @ github</a:t>
                      </a:r>
                      <a:endParaRPr b="0" lang="en-GB" sz="1400" strike="noStrike" u="none">
                        <a:solidFill>
                          <a:srgbClr val="000000"/>
                        </a:solidFill>
                        <a:effectLst/>
                        <a:uFillTx/>
                        <a:latin typeface="Arial"/>
                      </a:endParaRPr>
                    </a:p>
                  </a:txBody>
                  <a:tcPr anchor="ctr" marL="91440" marR="91440" marT="45720" marB="45720">
                    <a:lnL w="9360">
                      <a:solidFill>
                        <a:srgbClr val="9e9e9e"/>
                      </a:solidFill>
                      <a:prstDash val="solid"/>
                    </a:lnL>
                    <a:lnR w="9360">
                      <a:solidFill>
                        <a:srgbClr val="9e9e9e"/>
                      </a:solidFill>
                      <a:prstDash val="solid"/>
                    </a:lnR>
                    <a:lnT w="9360">
                      <a:solidFill>
                        <a:srgbClr val="9e9e9e"/>
                      </a:solidFill>
                      <a:prstDash val="solid"/>
                    </a:lnT>
                    <a:lnB w="9360">
                      <a:solidFill>
                        <a:srgbClr val="9e9e9e"/>
                      </a:solidFill>
                      <a:prstDash val="solid"/>
                    </a:lnB>
                    <a:noFill/>
                  </a:tcPr>
                </a:tc>
              </a:tr>
            </a:tbl>
          </a:graphicData>
        </a:graphic>
      </p:graphicFrame>
    </p:spTree>
  </p:cSld>
  <mc:AlternateContent>
    <mc:Choice Requires="p14">
      <p:transition spd="slow" p14:dur="2000"/>
    </mc:Choice>
    <mc:Fallback>
      <p:transition spd="slow"/>
    </mc:Fallback>
  </mc:AlternateContent>
</p:sld>
</file>

<file path=ppt/slides/slide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0" name="PlaceHolder 1"/>
          <p:cNvSpPr>
            <a:spLocks noGrp="1"/>
          </p:cNvSpPr>
          <p:nvPr>
            <p:ph type="title"/>
          </p:nvPr>
        </p:nvSpPr>
        <p:spPr>
          <a:xfrm>
            <a:off x="525960" y="425880"/>
            <a:ext cx="8229240" cy="294120"/>
          </a:xfrm>
          <a:prstGeom prst="rect">
            <a:avLst/>
          </a:prstGeom>
          <a:noFill/>
          <a:ln w="0">
            <a:noFill/>
          </a:ln>
        </p:spPr>
        <p:txBody>
          <a:bodyPr lIns="57240" rIns="57240" tIns="57240" bIns="57240" anchor="ctr">
            <a:noAutofit/>
          </a:bodyPr>
          <a:p>
            <a:pPr indent="0">
              <a:lnSpc>
                <a:spcPct val="85000"/>
              </a:lnSpc>
              <a:buNone/>
              <a:tabLst>
                <a:tab algn="l" pos="0"/>
              </a:tabLst>
            </a:pPr>
            <a:r>
              <a:rPr b="1" lang="en-US" sz="2300" strike="noStrike" u="none">
                <a:solidFill>
                  <a:schemeClr val="dk1"/>
                </a:solidFill>
                <a:effectLst/>
                <a:uFillTx/>
                <a:latin typeface="Calibri"/>
                <a:ea typeface="Calibri"/>
              </a:rPr>
              <a:t>Dependencies in Hadoop 2.8</a:t>
            </a:r>
            <a:endParaRPr b="0" lang="en-GB" sz="2300" strike="noStrike" u="none">
              <a:solidFill>
                <a:srgbClr val="000000"/>
              </a:solidFill>
              <a:effectLst/>
              <a:uFillTx/>
              <a:latin typeface="Arial"/>
            </a:endParaRPr>
          </a:p>
        </p:txBody>
      </p:sp>
      <p:sp>
        <p:nvSpPr>
          <p:cNvPr id="471" name="PlaceHolder 2"/>
          <p:cNvSpPr>
            <a:spLocks noGrp="1"/>
          </p:cNvSpPr>
          <p:nvPr>
            <p:ph/>
          </p:nvPr>
        </p:nvSpPr>
        <p:spPr>
          <a:xfrm>
            <a:off x="525960" y="892080"/>
            <a:ext cx="4417560" cy="3621600"/>
          </a:xfrm>
          <a:prstGeom prst="rect">
            <a:avLst/>
          </a:prstGeom>
          <a:noFill/>
          <a:ln w="0">
            <a:noFill/>
          </a:ln>
        </p:spPr>
        <p:txBody>
          <a:bodyPr lIns="57240" rIns="57240" tIns="57240" bIns="57240" anchor="t">
            <a:noAutofit/>
          </a:bodyPr>
          <a:p>
            <a:pPr marL="50760" indent="0">
              <a:lnSpc>
                <a:spcPct val="90000"/>
              </a:lnSpc>
              <a:buNone/>
              <a:tabLst>
                <a:tab algn="l" pos="0"/>
              </a:tabLst>
            </a:pPr>
            <a:endParaRPr b="0" lang="en-GB" sz="1800" strike="noStrike" u="none">
              <a:solidFill>
                <a:srgbClr val="000000"/>
              </a:solidFill>
              <a:effectLst/>
              <a:uFillTx/>
              <a:latin typeface="Arial"/>
            </a:endParaRPr>
          </a:p>
          <a:p>
            <a:pPr marL="50760" indent="0">
              <a:lnSpc>
                <a:spcPct val="90000"/>
              </a:lnSpc>
              <a:buNone/>
              <a:tabLst>
                <a:tab algn="l" pos="0"/>
              </a:tabLst>
            </a:pPr>
            <a:r>
              <a:rPr b="1" lang="en-US" sz="1800" strike="noStrike" u="none">
                <a:solidFill>
                  <a:schemeClr val="dk1"/>
                </a:solidFill>
                <a:effectLst/>
                <a:uFillTx/>
                <a:latin typeface="Consolas"/>
                <a:ea typeface="Consolas"/>
              </a:rPr>
              <a:t>hadoop-aws-2.8.x.jar</a:t>
            </a:r>
            <a:endParaRPr b="0" lang="en-GB" sz="1800" strike="noStrike" u="none">
              <a:solidFill>
                <a:srgbClr val="000000"/>
              </a:solidFill>
              <a:effectLst/>
              <a:uFillTx/>
              <a:latin typeface="Arial"/>
            </a:endParaRPr>
          </a:p>
          <a:p>
            <a:pPr marL="50760" indent="0">
              <a:lnSpc>
                <a:spcPct val="90000"/>
              </a:lnSpc>
              <a:buNone/>
              <a:tabLst>
                <a:tab algn="l" pos="0"/>
              </a:tabLst>
            </a:pPr>
            <a:endParaRPr b="0" lang="en-GB" sz="1800" strike="noStrike" u="none">
              <a:solidFill>
                <a:srgbClr val="000000"/>
              </a:solidFill>
              <a:effectLst/>
              <a:uFillTx/>
              <a:latin typeface="Arial"/>
            </a:endParaRPr>
          </a:p>
          <a:p>
            <a:pPr marL="50760" indent="0">
              <a:lnSpc>
                <a:spcPct val="90000"/>
              </a:lnSpc>
              <a:buNone/>
              <a:tabLst>
                <a:tab algn="l" pos="0"/>
              </a:tabLst>
            </a:pPr>
            <a:r>
              <a:rPr b="0" lang="en-US" sz="1800" strike="noStrike" u="none">
                <a:solidFill>
                  <a:schemeClr val="dk1"/>
                </a:solidFill>
                <a:effectLst/>
                <a:uFillTx/>
                <a:latin typeface="Consolas"/>
                <a:ea typeface="Consolas"/>
              </a:rPr>
              <a:t>aws-java-sdk-core-1.10.6.jar</a:t>
            </a:r>
            <a:endParaRPr b="0" lang="en-GB" sz="1800" strike="noStrike" u="none">
              <a:solidFill>
                <a:srgbClr val="000000"/>
              </a:solidFill>
              <a:effectLst/>
              <a:uFillTx/>
              <a:latin typeface="Arial"/>
            </a:endParaRPr>
          </a:p>
          <a:p>
            <a:pPr marL="50760" indent="0">
              <a:lnSpc>
                <a:spcPct val="90000"/>
              </a:lnSpc>
              <a:buNone/>
              <a:tabLst>
                <a:tab algn="l" pos="0"/>
              </a:tabLst>
            </a:pPr>
            <a:r>
              <a:rPr b="0" lang="en-US" sz="1800" strike="noStrike" u="none">
                <a:solidFill>
                  <a:schemeClr val="dk1"/>
                </a:solidFill>
                <a:effectLst/>
                <a:uFillTx/>
                <a:latin typeface="Consolas"/>
                <a:ea typeface="Consolas"/>
              </a:rPr>
              <a:t>aws-java-sdk-kms-1.10.6.jar</a:t>
            </a:r>
            <a:endParaRPr b="0" lang="en-GB" sz="1800" strike="noStrike" u="none">
              <a:solidFill>
                <a:srgbClr val="000000"/>
              </a:solidFill>
              <a:effectLst/>
              <a:uFillTx/>
              <a:latin typeface="Arial"/>
            </a:endParaRPr>
          </a:p>
          <a:p>
            <a:pPr marL="50760" indent="0">
              <a:lnSpc>
                <a:spcPct val="90000"/>
              </a:lnSpc>
              <a:buNone/>
              <a:tabLst>
                <a:tab algn="l" pos="0"/>
              </a:tabLst>
            </a:pPr>
            <a:r>
              <a:rPr b="0" lang="en-US" sz="1800" strike="noStrike" u="none">
                <a:solidFill>
                  <a:schemeClr val="dk1"/>
                </a:solidFill>
                <a:effectLst/>
                <a:uFillTx/>
                <a:latin typeface="Consolas"/>
                <a:ea typeface="Consolas"/>
              </a:rPr>
              <a:t>aws-java-sdk-s3-1.10.6.jar</a:t>
            </a:r>
            <a:endParaRPr b="0" lang="en-GB" sz="1800" strike="noStrike" u="none">
              <a:solidFill>
                <a:srgbClr val="000000"/>
              </a:solidFill>
              <a:effectLst/>
              <a:uFillTx/>
              <a:latin typeface="Arial"/>
            </a:endParaRPr>
          </a:p>
          <a:p>
            <a:pPr marL="50760" indent="0">
              <a:lnSpc>
                <a:spcPct val="90000"/>
              </a:lnSpc>
              <a:buNone/>
              <a:tabLst>
                <a:tab algn="l" pos="0"/>
              </a:tabLst>
            </a:pPr>
            <a:r>
              <a:rPr b="0" lang="en-US" sz="1800" strike="noStrike" u="none">
                <a:solidFill>
                  <a:schemeClr val="dk1"/>
                </a:solidFill>
                <a:effectLst/>
                <a:uFillTx/>
                <a:latin typeface="Consolas"/>
                <a:ea typeface="Consolas"/>
              </a:rPr>
              <a:t>joda-time-2.9.3.jar   </a:t>
            </a:r>
            <a:endParaRPr b="0" lang="en-GB" sz="1800" strike="noStrike" u="none">
              <a:solidFill>
                <a:srgbClr val="000000"/>
              </a:solidFill>
              <a:effectLst/>
              <a:uFillTx/>
              <a:latin typeface="Arial"/>
            </a:endParaRPr>
          </a:p>
          <a:p>
            <a:pPr marL="50760" indent="0">
              <a:lnSpc>
                <a:spcPct val="90000"/>
              </a:lnSpc>
              <a:buNone/>
              <a:tabLst>
                <a:tab algn="l" pos="0"/>
              </a:tabLst>
            </a:pPr>
            <a:r>
              <a:rPr b="0" lang="en-US" sz="1800" strike="noStrike" u="none">
                <a:solidFill>
                  <a:schemeClr val="dk1"/>
                </a:solidFill>
                <a:effectLst/>
                <a:uFillTx/>
                <a:latin typeface="Consolas"/>
                <a:ea typeface="Consolas"/>
              </a:rPr>
              <a:t>(jackson-*-2.6.5.jar)</a:t>
            </a:r>
            <a:endParaRPr b="0" lang="en-GB" sz="1800" strike="noStrike" u="none">
              <a:solidFill>
                <a:srgbClr val="000000"/>
              </a:solidFill>
              <a:effectLst/>
              <a:uFillTx/>
              <a:latin typeface="Arial"/>
            </a:endParaRPr>
          </a:p>
          <a:p>
            <a:pPr marL="50760" indent="0">
              <a:lnSpc>
                <a:spcPct val="90000"/>
              </a:lnSpc>
              <a:buNone/>
              <a:tabLst>
                <a:tab algn="l" pos="0"/>
              </a:tabLst>
            </a:pPr>
            <a:endParaRPr b="0" lang="en-GB" sz="1800" strike="noStrike" u="none">
              <a:solidFill>
                <a:srgbClr val="000000"/>
              </a:solidFill>
              <a:effectLst/>
              <a:uFillTx/>
              <a:latin typeface="Arial"/>
            </a:endParaRPr>
          </a:p>
          <a:p>
            <a:pPr marL="50760" indent="0">
              <a:lnSpc>
                <a:spcPct val="90000"/>
              </a:lnSpc>
              <a:buNone/>
              <a:tabLst>
                <a:tab algn="l" pos="0"/>
              </a:tabLst>
            </a:pPr>
            <a:endParaRPr b="0" lang="en-GB" sz="1800" strike="noStrike" u="none">
              <a:solidFill>
                <a:srgbClr val="000000"/>
              </a:solidFill>
              <a:effectLst/>
              <a:uFillTx/>
              <a:latin typeface="Arial"/>
            </a:endParaRPr>
          </a:p>
          <a:p>
            <a:pPr marL="50760" indent="0">
              <a:lnSpc>
                <a:spcPct val="90000"/>
              </a:lnSpc>
              <a:buNone/>
              <a:tabLst>
                <a:tab algn="l" pos="0"/>
              </a:tabLst>
            </a:pPr>
            <a:r>
              <a:rPr b="1" lang="en-US" sz="1800" strike="noStrike" u="none">
                <a:solidFill>
                  <a:schemeClr val="dk1"/>
                </a:solidFill>
                <a:effectLst/>
                <a:uFillTx/>
                <a:latin typeface="Consolas"/>
                <a:ea typeface="Consolas"/>
              </a:rPr>
              <a:t>hadoop-aws-2.8.x.jar</a:t>
            </a:r>
            <a:endParaRPr b="0" lang="en-GB" sz="1800" strike="noStrike" u="none">
              <a:solidFill>
                <a:srgbClr val="000000"/>
              </a:solidFill>
              <a:effectLst/>
              <a:uFillTx/>
              <a:latin typeface="Arial"/>
            </a:endParaRPr>
          </a:p>
          <a:p>
            <a:pPr marL="50760" indent="0">
              <a:lnSpc>
                <a:spcPct val="90000"/>
              </a:lnSpc>
              <a:buNone/>
              <a:tabLst>
                <a:tab algn="l" pos="0"/>
              </a:tabLst>
            </a:pPr>
            <a:endParaRPr b="0" lang="en-GB" sz="1800" strike="noStrike" u="none">
              <a:solidFill>
                <a:srgbClr val="000000"/>
              </a:solidFill>
              <a:effectLst/>
              <a:uFillTx/>
              <a:latin typeface="Arial"/>
            </a:endParaRPr>
          </a:p>
          <a:p>
            <a:pPr marL="50760" indent="0">
              <a:lnSpc>
                <a:spcPct val="90000"/>
              </a:lnSpc>
              <a:buNone/>
              <a:tabLst>
                <a:tab algn="l" pos="0"/>
              </a:tabLst>
            </a:pPr>
            <a:r>
              <a:rPr b="0" lang="en-US" sz="1800" strike="noStrike" u="none">
                <a:solidFill>
                  <a:schemeClr val="dk1"/>
                </a:solidFill>
                <a:effectLst/>
                <a:uFillTx/>
                <a:latin typeface="Consolas"/>
                <a:ea typeface="Consolas"/>
              </a:rPr>
              <a:t>azure-storage-4.2.0.jar</a:t>
            </a:r>
            <a:endParaRPr b="0" lang="en-GB" sz="1800" strike="noStrike" u="none">
              <a:solidFill>
                <a:srgbClr val="000000"/>
              </a:solidFill>
              <a:effectLst/>
              <a:uFillTx/>
              <a:latin typeface="Arial"/>
            </a:endParaRPr>
          </a:p>
          <a:p>
            <a:pPr marL="50760" indent="0">
              <a:lnSpc>
                <a:spcPct val="90000"/>
              </a:lnSpc>
              <a:buNone/>
              <a:tabLst>
                <a:tab algn="l" pos="0"/>
              </a:tabLst>
            </a:pPr>
            <a:endParaRPr b="0" lang="en-GB" sz="16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8" name="Can 30"/>
          <p:cNvSpPr/>
          <p:nvPr/>
        </p:nvSpPr>
        <p:spPr>
          <a:xfrm>
            <a:off x="6747480" y="1263240"/>
            <a:ext cx="866160" cy="1271880"/>
          </a:xfrm>
          <a:prstGeom prst="can">
            <a:avLst>
              <a:gd name="adj" fmla="val 25000"/>
            </a:avLst>
          </a:prstGeom>
          <a:solidFill>
            <a:schemeClr val="accent5">
              <a:lumMod val="20000"/>
              <a:lumOff val="80000"/>
            </a:schemeClr>
          </a:solidFill>
          <a:ln>
            <a:solidFill>
              <a:srgbClr val="2e801f"/>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1400" strike="noStrike" u="none">
              <a:solidFill>
                <a:schemeClr val="lt1"/>
              </a:solidFill>
              <a:effectLst/>
              <a:uFillTx/>
              <a:latin typeface="Arial"/>
              <a:ea typeface="Arial"/>
            </a:endParaRPr>
          </a:p>
        </p:txBody>
      </p:sp>
      <p:sp>
        <p:nvSpPr>
          <p:cNvPr id="199" name="Can 24"/>
          <p:cNvSpPr/>
          <p:nvPr/>
        </p:nvSpPr>
        <p:spPr>
          <a:xfrm>
            <a:off x="5310720" y="1263240"/>
            <a:ext cx="866160" cy="1271880"/>
          </a:xfrm>
          <a:prstGeom prst="can">
            <a:avLst>
              <a:gd name="adj" fmla="val 25000"/>
            </a:avLst>
          </a:prstGeom>
          <a:solidFill>
            <a:schemeClr val="accent5">
              <a:lumMod val="20000"/>
              <a:lumOff val="80000"/>
            </a:schemeClr>
          </a:solidFill>
          <a:ln>
            <a:solidFill>
              <a:srgbClr val="2e801f"/>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1400" strike="noStrike" u="none">
              <a:solidFill>
                <a:schemeClr val="lt1"/>
              </a:solidFill>
              <a:effectLst/>
              <a:uFillTx/>
              <a:latin typeface="Arial"/>
              <a:ea typeface="Arial"/>
            </a:endParaRPr>
          </a:p>
        </p:txBody>
      </p:sp>
      <p:sp>
        <p:nvSpPr>
          <p:cNvPr id="200" name="Can 19"/>
          <p:cNvSpPr/>
          <p:nvPr/>
        </p:nvSpPr>
        <p:spPr>
          <a:xfrm>
            <a:off x="5283000" y="2769480"/>
            <a:ext cx="866160" cy="1271880"/>
          </a:xfrm>
          <a:prstGeom prst="can">
            <a:avLst>
              <a:gd name="adj" fmla="val 25000"/>
            </a:avLst>
          </a:prstGeom>
          <a:solidFill>
            <a:schemeClr val="accent5">
              <a:lumMod val="20000"/>
              <a:lumOff val="80000"/>
            </a:schemeClr>
          </a:solidFill>
          <a:ln>
            <a:solidFill>
              <a:srgbClr val="2e801f"/>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1400" strike="noStrike" u="none">
              <a:solidFill>
                <a:schemeClr val="lt1"/>
              </a:solidFill>
              <a:effectLst/>
              <a:uFillTx/>
              <a:latin typeface="Arial"/>
              <a:ea typeface="Arial"/>
            </a:endParaRPr>
          </a:p>
        </p:txBody>
      </p:sp>
      <p:sp>
        <p:nvSpPr>
          <p:cNvPr id="201" name="Can 20"/>
          <p:cNvSpPr/>
          <p:nvPr/>
        </p:nvSpPr>
        <p:spPr>
          <a:xfrm>
            <a:off x="6719760" y="2797920"/>
            <a:ext cx="866160" cy="1271880"/>
          </a:xfrm>
          <a:prstGeom prst="can">
            <a:avLst>
              <a:gd name="adj" fmla="val 25000"/>
            </a:avLst>
          </a:prstGeom>
          <a:solidFill>
            <a:schemeClr val="accent5">
              <a:lumMod val="20000"/>
              <a:lumOff val="80000"/>
            </a:schemeClr>
          </a:solidFill>
          <a:ln>
            <a:solidFill>
              <a:srgbClr val="2e801f"/>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1400" strike="noStrike" u="none">
              <a:solidFill>
                <a:schemeClr val="lt1"/>
              </a:solidFill>
              <a:effectLst/>
              <a:uFillTx/>
              <a:latin typeface="Arial"/>
              <a:ea typeface="Arial"/>
            </a:endParaRPr>
          </a:p>
        </p:txBody>
      </p:sp>
      <p:sp>
        <p:nvSpPr>
          <p:cNvPr id="202" name="PlaceHolder 1"/>
          <p:cNvSpPr>
            <a:spLocks noGrp="1"/>
          </p:cNvSpPr>
          <p:nvPr>
            <p:ph type="title"/>
          </p:nvPr>
        </p:nvSpPr>
        <p:spPr>
          <a:xfrm>
            <a:off x="462960" y="301680"/>
            <a:ext cx="8229240" cy="294120"/>
          </a:xfrm>
          <a:prstGeom prst="rect">
            <a:avLst/>
          </a:prstGeom>
          <a:noFill/>
          <a:ln w="0">
            <a:noFill/>
          </a:ln>
        </p:spPr>
        <p:txBody>
          <a:bodyPr lIns="57240" rIns="57240" tIns="57240" bIns="57240" anchor="ctr">
            <a:noAutofit/>
          </a:bodyPr>
          <a:p>
            <a:pPr indent="0">
              <a:lnSpc>
                <a:spcPct val="85000"/>
              </a:lnSpc>
              <a:buNone/>
              <a:tabLst>
                <a:tab algn="l" pos="0"/>
              </a:tabLst>
            </a:pPr>
            <a:r>
              <a:rPr b="1" lang="en-US" sz="2300" strike="noStrike" u="none">
                <a:solidFill>
                  <a:schemeClr val="dk1"/>
                </a:solidFill>
                <a:effectLst/>
                <a:uFillTx/>
                <a:latin typeface="Calibri"/>
                <a:ea typeface="Calibri"/>
              </a:rPr>
              <a:t>A Filesystem: Directories, Files </a:t>
            </a:r>
            <a:r>
              <a:rPr b="1" lang="en-US" sz="2300" strike="noStrike" u="none">
                <a:solidFill>
                  <a:schemeClr val="dk1"/>
                </a:solidFill>
                <a:effectLst/>
                <a:uFillTx/>
                <a:latin typeface="Wingdings"/>
                <a:ea typeface="Calibri"/>
              </a:rPr>
              <a:t></a:t>
            </a:r>
            <a:r>
              <a:rPr b="1" lang="en-US" sz="2300" strike="noStrike" u="none">
                <a:solidFill>
                  <a:schemeClr val="dk1"/>
                </a:solidFill>
                <a:effectLst/>
                <a:uFillTx/>
                <a:latin typeface="Calibri"/>
                <a:ea typeface="Calibri"/>
              </a:rPr>
              <a:t> Data</a:t>
            </a:r>
            <a:endParaRPr b="0" lang="en-GB" sz="2300" strike="noStrike" u="none">
              <a:solidFill>
                <a:srgbClr val="000000"/>
              </a:solidFill>
              <a:effectLst/>
              <a:uFillTx/>
              <a:latin typeface="Arial"/>
            </a:endParaRPr>
          </a:p>
        </p:txBody>
      </p:sp>
      <p:sp>
        <p:nvSpPr>
          <p:cNvPr id="203" name="Rounded Rectangle 6"/>
          <p:cNvSpPr/>
          <p:nvPr/>
        </p:nvSpPr>
        <p:spPr>
          <a:xfrm>
            <a:off x="1898280" y="833400"/>
            <a:ext cx="721440" cy="384120"/>
          </a:xfrm>
          <a:prstGeom prst="roundRect">
            <a:avLst>
              <a:gd name="adj" fmla="val 16667"/>
            </a:avLst>
          </a:prstGeom>
          <a:solidFill>
            <a:schemeClr val="accent1">
              <a:lumMod val="40000"/>
              <a:lumOff val="60000"/>
            </a:schemeClr>
          </a:solidFill>
          <a:ln>
            <a:solidFill>
              <a:srgbClr val="2e801f"/>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400" strike="noStrike" u="none">
                <a:solidFill>
                  <a:schemeClr val="lt1"/>
                </a:solidFill>
                <a:effectLst/>
                <a:uFillTx/>
                <a:latin typeface="Consolas"/>
                <a:ea typeface="Consolas"/>
              </a:rPr>
              <a:t>/</a:t>
            </a:r>
            <a:endParaRPr b="0" lang="en-GB" sz="1400" strike="noStrike" u="none">
              <a:solidFill>
                <a:srgbClr val="000000"/>
              </a:solidFill>
              <a:effectLst/>
              <a:uFillTx/>
              <a:latin typeface="Arial"/>
            </a:endParaRPr>
          </a:p>
        </p:txBody>
      </p:sp>
      <p:sp>
        <p:nvSpPr>
          <p:cNvPr id="204" name="Rounded Rectangle 12"/>
          <p:cNvSpPr/>
          <p:nvPr/>
        </p:nvSpPr>
        <p:spPr>
          <a:xfrm>
            <a:off x="1898280" y="1440000"/>
            <a:ext cx="721440" cy="384120"/>
          </a:xfrm>
          <a:prstGeom prst="roundRect">
            <a:avLst>
              <a:gd name="adj" fmla="val 16667"/>
            </a:avLst>
          </a:prstGeom>
          <a:solidFill>
            <a:schemeClr val="accent1">
              <a:lumMod val="40000"/>
              <a:lumOff val="60000"/>
            </a:schemeClr>
          </a:solidFill>
          <a:ln>
            <a:solidFill>
              <a:srgbClr val="2e801f"/>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400" strike="noStrike" u="none">
                <a:solidFill>
                  <a:schemeClr val="lt1"/>
                </a:solidFill>
                <a:effectLst/>
                <a:uFillTx/>
                <a:latin typeface="Consolas"/>
                <a:ea typeface="Consolas"/>
              </a:rPr>
              <a:t>work</a:t>
            </a:r>
            <a:endParaRPr b="0" lang="en-GB" sz="1400" strike="noStrike" u="none">
              <a:solidFill>
                <a:srgbClr val="000000"/>
              </a:solidFill>
              <a:effectLst/>
              <a:uFillTx/>
              <a:latin typeface="Arial"/>
            </a:endParaRPr>
          </a:p>
        </p:txBody>
      </p:sp>
      <p:sp>
        <p:nvSpPr>
          <p:cNvPr id="205" name="Rounded Rectangle 13"/>
          <p:cNvSpPr/>
          <p:nvPr/>
        </p:nvSpPr>
        <p:spPr>
          <a:xfrm>
            <a:off x="1091880" y="2139120"/>
            <a:ext cx="1072080" cy="384120"/>
          </a:xfrm>
          <a:prstGeom prst="roundRect">
            <a:avLst>
              <a:gd name="adj" fmla="val 16667"/>
            </a:avLst>
          </a:prstGeom>
          <a:solidFill>
            <a:schemeClr val="accent1">
              <a:lumMod val="40000"/>
              <a:lumOff val="60000"/>
            </a:schemeClr>
          </a:solidFill>
          <a:ln>
            <a:solidFill>
              <a:srgbClr val="2e801f"/>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400" strike="noStrike" u="none">
                <a:solidFill>
                  <a:schemeClr val="lt1"/>
                </a:solidFill>
                <a:effectLst/>
                <a:uFillTx/>
                <a:latin typeface="Consolas"/>
                <a:ea typeface="Consolas"/>
              </a:rPr>
              <a:t>pending</a:t>
            </a:r>
            <a:endParaRPr b="0" lang="en-GB" sz="1400" strike="noStrike" u="none">
              <a:solidFill>
                <a:srgbClr val="000000"/>
              </a:solidFill>
              <a:effectLst/>
              <a:uFillTx/>
              <a:latin typeface="Arial"/>
            </a:endParaRPr>
          </a:p>
        </p:txBody>
      </p:sp>
      <p:sp>
        <p:nvSpPr>
          <p:cNvPr id="206" name="Rounded Rectangle 15"/>
          <p:cNvSpPr/>
          <p:nvPr/>
        </p:nvSpPr>
        <p:spPr>
          <a:xfrm>
            <a:off x="1091880" y="2536920"/>
            <a:ext cx="1063800" cy="384120"/>
          </a:xfrm>
          <a:prstGeom prst="roundRect">
            <a:avLst>
              <a:gd name="adj" fmla="val 16667"/>
            </a:avLst>
          </a:prstGeom>
          <a:solidFill>
            <a:schemeClr val="accent2">
              <a:lumMod val="40000"/>
              <a:lumOff val="60000"/>
            </a:schemeClr>
          </a:solidFill>
          <a:ln>
            <a:solidFill>
              <a:srgbClr val="000000">
                <a:lumMod val="75000"/>
                <a:lumOff val="25000"/>
              </a:srgbClr>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400" strike="noStrike" u="none">
                <a:solidFill>
                  <a:schemeClr val="lt1"/>
                </a:solidFill>
                <a:effectLst/>
                <a:uFillTx/>
                <a:latin typeface="Consolas"/>
                <a:ea typeface="Consolas"/>
              </a:rPr>
              <a:t>part-00</a:t>
            </a:r>
            <a:endParaRPr b="0" lang="en-GB" sz="1400" strike="noStrike" u="none">
              <a:solidFill>
                <a:srgbClr val="000000"/>
              </a:solidFill>
              <a:effectLst/>
              <a:uFillTx/>
              <a:latin typeface="Arial"/>
            </a:endParaRPr>
          </a:p>
        </p:txBody>
      </p:sp>
      <p:sp>
        <p:nvSpPr>
          <p:cNvPr id="207" name="Rounded Rectangle 16"/>
          <p:cNvSpPr/>
          <p:nvPr/>
        </p:nvSpPr>
        <p:spPr>
          <a:xfrm>
            <a:off x="1091880" y="2921400"/>
            <a:ext cx="1063800" cy="384120"/>
          </a:xfrm>
          <a:prstGeom prst="roundRect">
            <a:avLst>
              <a:gd name="adj" fmla="val 16667"/>
            </a:avLst>
          </a:prstGeom>
          <a:solidFill>
            <a:schemeClr val="accent6">
              <a:lumMod val="40000"/>
              <a:lumOff val="60000"/>
            </a:schemeClr>
          </a:solidFill>
          <a:ln>
            <a:solidFill>
              <a:srgbClr val="000000">
                <a:lumMod val="75000"/>
                <a:lumOff val="25000"/>
              </a:srgbClr>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400" strike="noStrike" u="none">
                <a:solidFill>
                  <a:schemeClr val="lt1"/>
                </a:solidFill>
                <a:effectLst/>
                <a:uFillTx/>
                <a:latin typeface="Consolas"/>
                <a:ea typeface="Consolas"/>
              </a:rPr>
              <a:t>part-01</a:t>
            </a:r>
            <a:endParaRPr b="0" lang="en-GB" sz="1400" strike="noStrike" u="none">
              <a:solidFill>
                <a:srgbClr val="000000"/>
              </a:solidFill>
              <a:effectLst/>
              <a:uFillTx/>
              <a:latin typeface="Arial"/>
            </a:endParaRPr>
          </a:p>
        </p:txBody>
      </p:sp>
      <p:sp>
        <p:nvSpPr>
          <p:cNvPr id="208" name="Cube 17"/>
          <p:cNvSpPr/>
          <p:nvPr/>
        </p:nvSpPr>
        <p:spPr>
          <a:xfrm>
            <a:off x="6804000" y="2052360"/>
            <a:ext cx="669600" cy="271800"/>
          </a:xfrm>
          <a:prstGeom prst="cube">
            <a:avLst>
              <a:gd name="adj" fmla="val 25000"/>
            </a:avLst>
          </a:prstGeom>
          <a:solidFill>
            <a:schemeClr val="accent2">
              <a:lumMod val="40000"/>
              <a:lumOff val="60000"/>
            </a:schemeClr>
          </a:solidFill>
          <a:ln>
            <a:solidFill>
              <a:srgbClr val="000000">
                <a:lumMod val="75000"/>
                <a:lumOff val="25000"/>
              </a:srgbClr>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400" strike="noStrike" u="none">
                <a:solidFill>
                  <a:schemeClr val="lt1"/>
                </a:solidFill>
                <a:effectLst/>
                <a:uFillTx/>
                <a:latin typeface="Consolas"/>
                <a:ea typeface="Consolas"/>
              </a:rPr>
              <a:t>00</a:t>
            </a:r>
            <a:endParaRPr b="0" lang="en-GB" sz="1400" strike="noStrike" u="none">
              <a:solidFill>
                <a:srgbClr val="000000"/>
              </a:solidFill>
              <a:effectLst/>
              <a:uFillTx/>
              <a:latin typeface="Arial"/>
            </a:endParaRPr>
          </a:p>
        </p:txBody>
      </p:sp>
      <p:sp>
        <p:nvSpPr>
          <p:cNvPr id="209" name="Cube 25"/>
          <p:cNvSpPr/>
          <p:nvPr/>
        </p:nvSpPr>
        <p:spPr>
          <a:xfrm>
            <a:off x="5381280" y="1640880"/>
            <a:ext cx="669600" cy="271800"/>
          </a:xfrm>
          <a:prstGeom prst="cube">
            <a:avLst>
              <a:gd name="adj" fmla="val 25000"/>
            </a:avLst>
          </a:prstGeom>
          <a:solidFill>
            <a:schemeClr val="accent2">
              <a:lumMod val="40000"/>
              <a:lumOff val="60000"/>
            </a:schemeClr>
          </a:solidFill>
          <a:ln>
            <a:solidFill>
              <a:srgbClr val="000000">
                <a:lumMod val="75000"/>
                <a:lumOff val="25000"/>
              </a:srgbClr>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400" strike="noStrike" u="none">
                <a:solidFill>
                  <a:schemeClr val="lt1"/>
                </a:solidFill>
                <a:effectLst/>
                <a:uFillTx/>
                <a:latin typeface="Consolas"/>
                <a:ea typeface="Consolas"/>
              </a:rPr>
              <a:t>00</a:t>
            </a:r>
            <a:endParaRPr b="0" lang="en-GB" sz="1400" strike="noStrike" u="none">
              <a:solidFill>
                <a:srgbClr val="000000"/>
              </a:solidFill>
              <a:effectLst/>
              <a:uFillTx/>
              <a:latin typeface="Arial"/>
            </a:endParaRPr>
          </a:p>
        </p:txBody>
      </p:sp>
      <p:sp>
        <p:nvSpPr>
          <p:cNvPr id="210" name="Cube 26"/>
          <p:cNvSpPr/>
          <p:nvPr/>
        </p:nvSpPr>
        <p:spPr>
          <a:xfrm>
            <a:off x="6818040" y="3161880"/>
            <a:ext cx="669600" cy="271800"/>
          </a:xfrm>
          <a:prstGeom prst="cube">
            <a:avLst>
              <a:gd name="adj" fmla="val 25000"/>
            </a:avLst>
          </a:prstGeom>
          <a:solidFill>
            <a:schemeClr val="accent2">
              <a:lumMod val="40000"/>
              <a:lumOff val="60000"/>
            </a:schemeClr>
          </a:solidFill>
          <a:ln>
            <a:solidFill>
              <a:srgbClr val="000000">
                <a:lumMod val="75000"/>
                <a:lumOff val="25000"/>
              </a:srgbClr>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400" strike="noStrike" u="none">
                <a:solidFill>
                  <a:schemeClr val="lt1"/>
                </a:solidFill>
                <a:effectLst/>
                <a:uFillTx/>
                <a:latin typeface="Consolas"/>
                <a:ea typeface="Consolas"/>
              </a:rPr>
              <a:t>00</a:t>
            </a:r>
            <a:endParaRPr b="0" lang="en-GB" sz="1400" strike="noStrike" u="none">
              <a:solidFill>
                <a:srgbClr val="000000"/>
              </a:solidFill>
              <a:effectLst/>
              <a:uFillTx/>
              <a:latin typeface="Arial"/>
            </a:endParaRPr>
          </a:p>
        </p:txBody>
      </p:sp>
      <p:sp>
        <p:nvSpPr>
          <p:cNvPr id="211" name="Cube 27"/>
          <p:cNvSpPr/>
          <p:nvPr/>
        </p:nvSpPr>
        <p:spPr>
          <a:xfrm>
            <a:off x="6818040" y="1623600"/>
            <a:ext cx="669600" cy="271800"/>
          </a:xfrm>
          <a:prstGeom prst="cube">
            <a:avLst>
              <a:gd name="adj" fmla="val 25000"/>
            </a:avLst>
          </a:prstGeom>
          <a:solidFill>
            <a:schemeClr val="accent6">
              <a:lumMod val="40000"/>
              <a:lumOff val="60000"/>
            </a:schemeClr>
          </a:solidFill>
          <a:ln>
            <a:solidFill>
              <a:srgbClr val="000000">
                <a:lumMod val="75000"/>
                <a:lumOff val="25000"/>
              </a:srgbClr>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400" strike="noStrike" u="none">
                <a:solidFill>
                  <a:schemeClr val="lt1"/>
                </a:solidFill>
                <a:effectLst/>
                <a:uFillTx/>
                <a:latin typeface="Consolas"/>
                <a:ea typeface="Consolas"/>
              </a:rPr>
              <a:t>01</a:t>
            </a:r>
            <a:endParaRPr b="0" lang="en-GB" sz="1400" strike="noStrike" u="none">
              <a:solidFill>
                <a:srgbClr val="000000"/>
              </a:solidFill>
              <a:effectLst/>
              <a:uFillTx/>
              <a:latin typeface="Arial"/>
            </a:endParaRPr>
          </a:p>
        </p:txBody>
      </p:sp>
      <p:sp>
        <p:nvSpPr>
          <p:cNvPr id="212" name="Cube 28"/>
          <p:cNvSpPr/>
          <p:nvPr/>
        </p:nvSpPr>
        <p:spPr>
          <a:xfrm>
            <a:off x="6804000" y="3501000"/>
            <a:ext cx="669600" cy="271800"/>
          </a:xfrm>
          <a:prstGeom prst="cube">
            <a:avLst>
              <a:gd name="adj" fmla="val 25000"/>
            </a:avLst>
          </a:prstGeom>
          <a:solidFill>
            <a:schemeClr val="accent6">
              <a:lumMod val="40000"/>
              <a:lumOff val="60000"/>
            </a:schemeClr>
          </a:solidFill>
          <a:ln>
            <a:solidFill>
              <a:srgbClr val="000000">
                <a:lumMod val="75000"/>
                <a:lumOff val="25000"/>
              </a:srgbClr>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400" strike="noStrike" u="none">
                <a:solidFill>
                  <a:schemeClr val="lt1"/>
                </a:solidFill>
                <a:effectLst/>
                <a:uFillTx/>
                <a:latin typeface="Consolas"/>
                <a:ea typeface="Consolas"/>
              </a:rPr>
              <a:t>01</a:t>
            </a:r>
            <a:endParaRPr b="0" lang="en-GB" sz="1400" strike="noStrike" u="none">
              <a:solidFill>
                <a:srgbClr val="000000"/>
              </a:solidFill>
              <a:effectLst/>
              <a:uFillTx/>
              <a:latin typeface="Arial"/>
            </a:endParaRPr>
          </a:p>
        </p:txBody>
      </p:sp>
      <p:sp>
        <p:nvSpPr>
          <p:cNvPr id="213" name="Cube 29"/>
          <p:cNvSpPr/>
          <p:nvPr/>
        </p:nvSpPr>
        <p:spPr>
          <a:xfrm>
            <a:off x="5367240" y="3201840"/>
            <a:ext cx="669600" cy="271800"/>
          </a:xfrm>
          <a:prstGeom prst="cube">
            <a:avLst>
              <a:gd name="adj" fmla="val 25000"/>
            </a:avLst>
          </a:prstGeom>
          <a:solidFill>
            <a:schemeClr val="accent6">
              <a:lumMod val="40000"/>
              <a:lumOff val="60000"/>
            </a:schemeClr>
          </a:solidFill>
          <a:ln>
            <a:solidFill>
              <a:srgbClr val="000000">
                <a:lumMod val="75000"/>
                <a:lumOff val="25000"/>
              </a:srgbClr>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400" strike="noStrike" u="none">
                <a:solidFill>
                  <a:schemeClr val="lt1"/>
                </a:solidFill>
                <a:effectLst/>
                <a:uFillTx/>
                <a:latin typeface="Consolas"/>
                <a:ea typeface="Consolas"/>
              </a:rPr>
              <a:t>01</a:t>
            </a:r>
            <a:endParaRPr b="0" lang="en-GB" sz="1400" strike="noStrike" u="none">
              <a:solidFill>
                <a:srgbClr val="000000"/>
              </a:solidFill>
              <a:effectLst/>
              <a:uFillTx/>
              <a:latin typeface="Arial"/>
            </a:endParaRPr>
          </a:p>
        </p:txBody>
      </p:sp>
      <p:cxnSp>
        <p:nvCxnSpPr>
          <p:cNvPr id="214" name="Straight Connector 42"/>
          <p:cNvCxnSpPr>
            <a:stCxn id="203" idx="2"/>
            <a:endCxn id="204" idx="0"/>
          </p:cNvCxnSpPr>
          <p:nvPr/>
        </p:nvCxnSpPr>
        <p:spPr>
          <a:xfrm>
            <a:off x="2259000" y="1217520"/>
            <a:ext cx="360" cy="222840"/>
          </a:xfrm>
          <a:prstGeom prst="straightConnector1">
            <a:avLst/>
          </a:prstGeom>
          <a:ln w="25400">
            <a:solidFill>
              <a:srgbClr val="1e1e1e">
                <a:lumMod val="75000"/>
                <a:lumOff val="25000"/>
              </a:srgbClr>
            </a:solidFill>
            <a:round/>
          </a:ln>
        </p:spPr>
      </p:cxnSp>
      <p:cxnSp>
        <p:nvCxnSpPr>
          <p:cNvPr id="215" name="Straight Connector 45"/>
          <p:cNvCxnSpPr>
            <a:stCxn id="204" idx="2"/>
            <a:endCxn id="205" idx="0"/>
          </p:cNvCxnSpPr>
          <p:nvPr/>
        </p:nvCxnSpPr>
        <p:spPr>
          <a:xfrm flipH="1">
            <a:off x="1627920" y="1824120"/>
            <a:ext cx="631440" cy="315360"/>
          </a:xfrm>
          <a:prstGeom prst="straightConnector1">
            <a:avLst/>
          </a:prstGeom>
          <a:ln w="25400">
            <a:solidFill>
              <a:srgbClr val="1e1e1e">
                <a:lumMod val="75000"/>
                <a:lumOff val="25000"/>
              </a:srgbClr>
            </a:solidFill>
            <a:round/>
          </a:ln>
        </p:spPr>
      </p:cxnSp>
      <p:sp>
        <p:nvSpPr>
          <p:cNvPr id="216" name="Rounded Rectangle 49"/>
          <p:cNvSpPr/>
          <p:nvPr/>
        </p:nvSpPr>
        <p:spPr>
          <a:xfrm>
            <a:off x="2332080" y="2147760"/>
            <a:ext cx="1063800" cy="384120"/>
          </a:xfrm>
          <a:prstGeom prst="roundRect">
            <a:avLst>
              <a:gd name="adj" fmla="val 16667"/>
            </a:avLst>
          </a:prstGeom>
          <a:solidFill>
            <a:schemeClr val="accent1">
              <a:lumMod val="40000"/>
              <a:lumOff val="60000"/>
            </a:schemeClr>
          </a:solidFill>
          <a:ln>
            <a:solidFill>
              <a:srgbClr val="2e801f"/>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400" strike="noStrike" u="none">
                <a:solidFill>
                  <a:schemeClr val="lt1"/>
                </a:solidFill>
                <a:effectLst/>
                <a:uFillTx/>
                <a:latin typeface="Consolas"/>
                <a:ea typeface="Consolas"/>
              </a:rPr>
              <a:t>complete</a:t>
            </a:r>
            <a:endParaRPr b="0" lang="en-GB" sz="1400" strike="noStrike" u="none">
              <a:solidFill>
                <a:srgbClr val="000000"/>
              </a:solidFill>
              <a:effectLst/>
              <a:uFillTx/>
              <a:latin typeface="Arial"/>
            </a:endParaRPr>
          </a:p>
        </p:txBody>
      </p:sp>
      <p:cxnSp>
        <p:nvCxnSpPr>
          <p:cNvPr id="217" name="Straight Connector 50"/>
          <p:cNvCxnSpPr>
            <a:stCxn id="216" idx="0"/>
            <a:endCxn id="204" idx="2"/>
          </p:cNvCxnSpPr>
          <p:nvPr/>
        </p:nvCxnSpPr>
        <p:spPr>
          <a:xfrm flipH="1" flipV="1">
            <a:off x="2259000" y="1824120"/>
            <a:ext cx="605520" cy="324000"/>
          </a:xfrm>
          <a:prstGeom prst="straightConnector1">
            <a:avLst/>
          </a:prstGeom>
          <a:ln w="25400">
            <a:solidFill>
              <a:srgbClr val="1e1e1e">
                <a:lumMod val="75000"/>
                <a:lumOff val="25000"/>
              </a:srgbClr>
            </a:solidFill>
            <a:round/>
          </a:ln>
        </p:spPr>
      </p:cxnSp>
      <p:sp>
        <p:nvSpPr>
          <p:cNvPr id="218" name="Rounded Rectangle 55"/>
          <p:cNvSpPr/>
          <p:nvPr/>
        </p:nvSpPr>
        <p:spPr>
          <a:xfrm>
            <a:off x="2332080" y="2532240"/>
            <a:ext cx="1063800" cy="384120"/>
          </a:xfrm>
          <a:prstGeom prst="roundRect">
            <a:avLst>
              <a:gd name="adj" fmla="val 16667"/>
            </a:avLst>
          </a:prstGeom>
          <a:solidFill>
            <a:schemeClr val="accent6">
              <a:lumMod val="40000"/>
              <a:lumOff val="60000"/>
            </a:schemeClr>
          </a:solidFill>
          <a:ln>
            <a:solidFill>
              <a:srgbClr val="000000">
                <a:lumMod val="75000"/>
                <a:lumOff val="25000"/>
              </a:srgbClr>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400" strike="noStrike" u="none">
                <a:solidFill>
                  <a:schemeClr val="lt1"/>
                </a:solidFill>
                <a:effectLst/>
                <a:uFillTx/>
                <a:latin typeface="Consolas"/>
                <a:ea typeface="Consolas"/>
              </a:rPr>
              <a:t>part-01</a:t>
            </a:r>
            <a:endParaRPr b="0" lang="en-GB" sz="1400" strike="noStrike" u="none">
              <a:solidFill>
                <a:srgbClr val="000000"/>
              </a:solidFill>
              <a:effectLst/>
              <a:uFillTx/>
              <a:latin typeface="Arial"/>
            </a:endParaRPr>
          </a:p>
        </p:txBody>
      </p:sp>
      <p:sp>
        <p:nvSpPr>
          <p:cNvPr id="219" name="Rectangle 60"/>
          <p:cNvSpPr/>
          <p:nvPr/>
        </p:nvSpPr>
        <p:spPr>
          <a:xfrm>
            <a:off x="176400" y="3605040"/>
            <a:ext cx="5190480" cy="30744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1400" strike="noStrike" u="none">
                <a:solidFill>
                  <a:srgbClr val="000000"/>
                </a:solidFill>
                <a:effectLst/>
                <a:uFillTx/>
                <a:latin typeface="Consolas"/>
                <a:ea typeface="Consolas"/>
              </a:rPr>
              <a:t>rename("/work/pending/part-01", "/work/complete")</a:t>
            </a:r>
            <a:endParaRPr b="0" lang="en-GB" sz="1400" strike="noStrike" u="none">
              <a:solidFill>
                <a:srgbClr val="000000"/>
              </a:solidFill>
              <a:effectLst/>
              <a:uFillTx/>
              <a:latin typeface="Arial"/>
            </a:endParaRPr>
          </a:p>
        </p:txBody>
      </p:sp>
    </p:spTree>
  </p:cSld>
  <mc:AlternateContent>
    <mc:Choice Requires="p14">
      <p:transition spd="slow" advTm="0" p14:dur="2000"/>
    </mc:Choice>
    <mc:Fallback>
      <p:transition spd="slow" advTm="0"/>
    </mc:Fallback>
  </mc:AlternateContent>
  <p:timing>
    <p:tnLst>
      <p:par>
        <p:cTn id="55" dur="indefinite" restart="never" nodeType="tmRoot">
          <p:childTnLst>
            <p:seq>
              <p:cTn id="56" dur="indefinite" nodeType="mainSeq">
                <p:childTnLst>
                  <p:par>
                    <p:cTn id="57" fill="hold">
                      <p:stCondLst>
                        <p:cond delay="indefinite"/>
                      </p:stCondLst>
                      <p:childTnLst>
                        <p:par>
                          <p:cTn id="58" fill="hold">
                            <p:stCondLst>
                              <p:cond delay="0"/>
                            </p:stCondLst>
                            <p:childTnLst>
                              <p:par>
                                <p:cTn id="59" nodeType="clickEffect" fill="hold" presetClass="exit" presetID="9">
                                  <p:stCondLst>
                                    <p:cond delay="0"/>
                                  </p:stCondLst>
                                  <p:childTnLst>
                                    <p:animEffect filter="dissolve" transition="out">
                                      <p:cBhvr additive="repl">
                                        <p:cTn id="60" dur="1000"/>
                                        <p:tgtEl>
                                          <p:spTgt spid="207"/>
                                        </p:tgtEl>
                                      </p:cBhvr>
                                    </p:animEffect>
                                    <p:set>
                                      <p:cBhvr>
                                        <p:cTn id="61" dur="1" fill="hold">
                                          <p:stCondLst>
                                            <p:cond delay="999"/>
                                          </p:stCondLst>
                                        </p:cTn>
                                        <p:tgtEl>
                                          <p:spTgt spid="207"/>
                                        </p:tgtEl>
                                        <p:attrNameLst>
                                          <p:attrName>style.visibility</p:attrName>
                                        </p:attrNameLst>
                                      </p:cBhvr>
                                      <p:to>
                                        <p:strVal val="hidden"/>
                                      </p:to>
                                    </p:set>
                                  </p:childTnLst>
                                </p:cTn>
                              </p:par>
                              <p:par>
                                <p:cTn id="62" nodeType="withEffect" fill="hold" presetClass="entr" presetID="9">
                                  <p:stCondLst>
                                    <p:cond delay="0"/>
                                  </p:stCondLst>
                                  <p:childTnLst>
                                    <p:set>
                                      <p:cBhvr>
                                        <p:cTn id="63" dur="1" fill="hold">
                                          <p:stCondLst>
                                            <p:cond delay="0"/>
                                          </p:stCondLst>
                                        </p:cTn>
                                        <p:tgtEl>
                                          <p:spTgt spid="218"/>
                                        </p:tgtEl>
                                        <p:attrNameLst>
                                          <p:attrName>style.visibility</p:attrName>
                                        </p:attrNameLst>
                                      </p:cBhvr>
                                      <p:to>
                                        <p:strVal val="visible"/>
                                      </p:to>
                                    </p:set>
                                    <p:animEffect filter="dissolve" transition="in">
                                      <p:cBhvr additive="repl">
                                        <p:cTn id="64" dur="1000"/>
                                        <p:tgtEl>
                                          <p:spTgt spid="218"/>
                                        </p:tgtEl>
                                      </p:cBhvr>
                                    </p:animEffect>
                                  </p:childTnLst>
                                </p:cTn>
                              </p:par>
                              <p:par>
                                <p:cTn id="65" nodeType="withEffect" fill="hold" presetClass="entr" presetID="1">
                                  <p:stCondLst>
                                    <p:cond delay="0"/>
                                  </p:stCondLst>
                                  <p:childTnLst>
                                    <p:set>
                                      <p:cBhvr>
                                        <p:cTn id="66" dur="1" fill="hold">
                                          <p:stCondLst>
                                            <p:cond delay="0"/>
                                          </p:stCondLst>
                                        </p:cTn>
                                        <p:tgtEl>
                                          <p:spTgt spid="21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0" name="Can 30"/>
          <p:cNvSpPr/>
          <p:nvPr/>
        </p:nvSpPr>
        <p:spPr>
          <a:xfrm>
            <a:off x="6747480" y="1263240"/>
            <a:ext cx="866160" cy="1271880"/>
          </a:xfrm>
          <a:prstGeom prst="can">
            <a:avLst>
              <a:gd name="adj" fmla="val 25000"/>
            </a:avLst>
          </a:prstGeom>
          <a:solidFill>
            <a:schemeClr val="accent5">
              <a:lumMod val="20000"/>
              <a:lumOff val="80000"/>
            </a:schemeClr>
          </a:solidFill>
          <a:ln>
            <a:solidFill>
              <a:srgbClr val="2e801f"/>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1400" strike="noStrike" u="none">
              <a:solidFill>
                <a:schemeClr val="lt1"/>
              </a:solidFill>
              <a:effectLst/>
              <a:uFillTx/>
              <a:latin typeface="Arial"/>
              <a:ea typeface="Arial"/>
            </a:endParaRPr>
          </a:p>
        </p:txBody>
      </p:sp>
      <p:sp>
        <p:nvSpPr>
          <p:cNvPr id="221" name="Can 24"/>
          <p:cNvSpPr/>
          <p:nvPr/>
        </p:nvSpPr>
        <p:spPr>
          <a:xfrm>
            <a:off x="5310720" y="1263240"/>
            <a:ext cx="866160" cy="1271880"/>
          </a:xfrm>
          <a:prstGeom prst="can">
            <a:avLst>
              <a:gd name="adj" fmla="val 25000"/>
            </a:avLst>
          </a:prstGeom>
          <a:solidFill>
            <a:schemeClr val="accent5">
              <a:lumMod val="20000"/>
              <a:lumOff val="80000"/>
            </a:schemeClr>
          </a:solidFill>
          <a:ln>
            <a:solidFill>
              <a:srgbClr val="2e801f"/>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1400" strike="noStrike" u="none">
              <a:solidFill>
                <a:schemeClr val="lt1"/>
              </a:solidFill>
              <a:effectLst/>
              <a:uFillTx/>
              <a:latin typeface="Arial"/>
              <a:ea typeface="Arial"/>
            </a:endParaRPr>
          </a:p>
        </p:txBody>
      </p:sp>
      <p:sp>
        <p:nvSpPr>
          <p:cNvPr id="222" name="Can 19"/>
          <p:cNvSpPr/>
          <p:nvPr/>
        </p:nvSpPr>
        <p:spPr>
          <a:xfrm>
            <a:off x="5297040" y="2809440"/>
            <a:ext cx="866160" cy="1271880"/>
          </a:xfrm>
          <a:prstGeom prst="can">
            <a:avLst>
              <a:gd name="adj" fmla="val 25000"/>
            </a:avLst>
          </a:prstGeom>
          <a:solidFill>
            <a:schemeClr val="accent5">
              <a:lumMod val="20000"/>
              <a:lumOff val="80000"/>
            </a:schemeClr>
          </a:solidFill>
          <a:ln>
            <a:solidFill>
              <a:srgbClr val="2e801f"/>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1400" strike="noStrike" u="none">
              <a:solidFill>
                <a:schemeClr val="lt1"/>
              </a:solidFill>
              <a:effectLst/>
              <a:uFillTx/>
              <a:latin typeface="Arial"/>
              <a:ea typeface="Arial"/>
            </a:endParaRPr>
          </a:p>
        </p:txBody>
      </p:sp>
      <p:sp>
        <p:nvSpPr>
          <p:cNvPr id="223" name="Can 20"/>
          <p:cNvSpPr/>
          <p:nvPr/>
        </p:nvSpPr>
        <p:spPr>
          <a:xfrm>
            <a:off x="6733440" y="2837520"/>
            <a:ext cx="866160" cy="1271880"/>
          </a:xfrm>
          <a:prstGeom prst="can">
            <a:avLst>
              <a:gd name="adj" fmla="val 25000"/>
            </a:avLst>
          </a:prstGeom>
          <a:solidFill>
            <a:schemeClr val="accent5">
              <a:lumMod val="20000"/>
              <a:lumOff val="80000"/>
            </a:schemeClr>
          </a:solidFill>
          <a:ln>
            <a:solidFill>
              <a:srgbClr val="2e801f"/>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1400" strike="noStrike" u="none">
              <a:solidFill>
                <a:schemeClr val="lt1"/>
              </a:solidFill>
              <a:effectLst/>
              <a:uFillTx/>
              <a:latin typeface="Arial"/>
              <a:ea typeface="Arial"/>
            </a:endParaRPr>
          </a:p>
        </p:txBody>
      </p:sp>
      <p:sp>
        <p:nvSpPr>
          <p:cNvPr id="224" name="PlaceHolder 1"/>
          <p:cNvSpPr>
            <a:spLocks noGrp="1"/>
          </p:cNvSpPr>
          <p:nvPr>
            <p:ph type="title"/>
          </p:nvPr>
        </p:nvSpPr>
        <p:spPr>
          <a:xfrm>
            <a:off x="462960" y="301680"/>
            <a:ext cx="8229240" cy="294120"/>
          </a:xfrm>
          <a:prstGeom prst="rect">
            <a:avLst/>
          </a:prstGeom>
          <a:noFill/>
          <a:ln w="0">
            <a:noFill/>
          </a:ln>
        </p:spPr>
        <p:txBody>
          <a:bodyPr lIns="57240" rIns="57240" tIns="57240" bIns="57240" anchor="ctr">
            <a:noAutofit/>
          </a:bodyPr>
          <a:p>
            <a:pPr indent="0">
              <a:lnSpc>
                <a:spcPct val="85000"/>
              </a:lnSpc>
              <a:buNone/>
              <a:tabLst>
                <a:tab algn="l" pos="0"/>
              </a:tabLst>
            </a:pPr>
            <a:r>
              <a:rPr b="1" lang="en-US" sz="2300" strike="noStrike" u="none">
                <a:solidFill>
                  <a:schemeClr val="dk1"/>
                </a:solidFill>
                <a:effectLst/>
                <a:uFillTx/>
                <a:latin typeface="Calibri"/>
                <a:ea typeface="Calibri"/>
              </a:rPr>
              <a:t>Object Store: </a:t>
            </a:r>
            <a:r>
              <a:rPr b="1" lang="en-US" sz="2300" strike="noStrike" u="none">
                <a:solidFill>
                  <a:schemeClr val="dk1"/>
                </a:solidFill>
                <a:effectLst/>
                <a:uFillTx/>
                <a:latin typeface="Consolas"/>
                <a:ea typeface="Consolas"/>
              </a:rPr>
              <a:t>hash(name)-&gt;blob</a:t>
            </a:r>
            <a:endParaRPr b="0" lang="en-GB" sz="2300" strike="noStrike" u="none">
              <a:solidFill>
                <a:srgbClr val="000000"/>
              </a:solidFill>
              <a:effectLst/>
              <a:uFillTx/>
              <a:latin typeface="Arial"/>
            </a:endParaRPr>
          </a:p>
        </p:txBody>
      </p:sp>
      <p:sp>
        <p:nvSpPr>
          <p:cNvPr id="225" name="Cube 17"/>
          <p:cNvSpPr/>
          <p:nvPr/>
        </p:nvSpPr>
        <p:spPr>
          <a:xfrm>
            <a:off x="6818040" y="2091960"/>
            <a:ext cx="669600" cy="271800"/>
          </a:xfrm>
          <a:prstGeom prst="cube">
            <a:avLst>
              <a:gd name="adj" fmla="val 25000"/>
            </a:avLst>
          </a:prstGeom>
          <a:solidFill>
            <a:schemeClr val="accent2">
              <a:lumMod val="40000"/>
              <a:lumOff val="60000"/>
            </a:schemeClr>
          </a:solidFill>
          <a:ln>
            <a:solidFill>
              <a:srgbClr val="000000">
                <a:lumMod val="75000"/>
                <a:lumOff val="25000"/>
              </a:srgbClr>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400" strike="noStrike" u="none">
                <a:solidFill>
                  <a:schemeClr val="lt1"/>
                </a:solidFill>
                <a:effectLst/>
                <a:uFillTx/>
                <a:latin typeface="Consolas"/>
                <a:ea typeface="Consolas"/>
              </a:rPr>
              <a:t>00</a:t>
            </a:r>
            <a:endParaRPr b="0" lang="en-GB" sz="1400" strike="noStrike" u="none">
              <a:solidFill>
                <a:srgbClr val="000000"/>
              </a:solidFill>
              <a:effectLst/>
              <a:uFillTx/>
              <a:latin typeface="Arial"/>
            </a:endParaRPr>
          </a:p>
        </p:txBody>
      </p:sp>
      <p:sp>
        <p:nvSpPr>
          <p:cNvPr id="226" name="Cube 25"/>
          <p:cNvSpPr/>
          <p:nvPr/>
        </p:nvSpPr>
        <p:spPr>
          <a:xfrm>
            <a:off x="5394960" y="1680480"/>
            <a:ext cx="669600" cy="271800"/>
          </a:xfrm>
          <a:prstGeom prst="cube">
            <a:avLst>
              <a:gd name="adj" fmla="val 25000"/>
            </a:avLst>
          </a:prstGeom>
          <a:solidFill>
            <a:schemeClr val="accent2">
              <a:lumMod val="40000"/>
              <a:lumOff val="60000"/>
            </a:schemeClr>
          </a:solidFill>
          <a:ln>
            <a:solidFill>
              <a:srgbClr val="000000">
                <a:lumMod val="75000"/>
                <a:lumOff val="25000"/>
              </a:srgbClr>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400" strike="noStrike" u="none">
                <a:solidFill>
                  <a:schemeClr val="lt1"/>
                </a:solidFill>
                <a:effectLst/>
                <a:uFillTx/>
                <a:latin typeface="Consolas"/>
                <a:ea typeface="Consolas"/>
              </a:rPr>
              <a:t>00</a:t>
            </a:r>
            <a:endParaRPr b="0" lang="en-GB" sz="1400" strike="noStrike" u="none">
              <a:solidFill>
                <a:srgbClr val="000000"/>
              </a:solidFill>
              <a:effectLst/>
              <a:uFillTx/>
              <a:latin typeface="Arial"/>
            </a:endParaRPr>
          </a:p>
        </p:txBody>
      </p:sp>
      <p:sp>
        <p:nvSpPr>
          <p:cNvPr id="227" name="Cube 26"/>
          <p:cNvSpPr/>
          <p:nvPr/>
        </p:nvSpPr>
        <p:spPr>
          <a:xfrm>
            <a:off x="6831720" y="3201480"/>
            <a:ext cx="669600" cy="271800"/>
          </a:xfrm>
          <a:prstGeom prst="cube">
            <a:avLst>
              <a:gd name="adj" fmla="val 25000"/>
            </a:avLst>
          </a:prstGeom>
          <a:solidFill>
            <a:schemeClr val="accent2">
              <a:lumMod val="40000"/>
              <a:lumOff val="60000"/>
            </a:schemeClr>
          </a:solidFill>
          <a:ln>
            <a:solidFill>
              <a:srgbClr val="000000">
                <a:lumMod val="75000"/>
                <a:lumOff val="25000"/>
              </a:srgbClr>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400" strike="noStrike" u="none">
                <a:solidFill>
                  <a:schemeClr val="lt1"/>
                </a:solidFill>
                <a:effectLst/>
                <a:uFillTx/>
                <a:latin typeface="Consolas"/>
                <a:ea typeface="Consolas"/>
              </a:rPr>
              <a:t>00</a:t>
            </a:r>
            <a:endParaRPr b="0" lang="en-GB" sz="1400" strike="noStrike" u="none">
              <a:solidFill>
                <a:srgbClr val="000000"/>
              </a:solidFill>
              <a:effectLst/>
              <a:uFillTx/>
              <a:latin typeface="Arial"/>
            </a:endParaRPr>
          </a:p>
        </p:txBody>
      </p:sp>
      <p:sp>
        <p:nvSpPr>
          <p:cNvPr id="228" name="Cube 27"/>
          <p:cNvSpPr/>
          <p:nvPr/>
        </p:nvSpPr>
        <p:spPr>
          <a:xfrm>
            <a:off x="6831720" y="1663200"/>
            <a:ext cx="669600" cy="271800"/>
          </a:xfrm>
          <a:prstGeom prst="cube">
            <a:avLst>
              <a:gd name="adj" fmla="val 25000"/>
            </a:avLst>
          </a:prstGeom>
          <a:solidFill>
            <a:schemeClr val="accent6">
              <a:lumMod val="40000"/>
              <a:lumOff val="60000"/>
            </a:schemeClr>
          </a:solidFill>
          <a:ln>
            <a:solidFill>
              <a:srgbClr val="000000">
                <a:lumMod val="75000"/>
                <a:lumOff val="25000"/>
              </a:srgbClr>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400" strike="noStrike" u="none">
                <a:solidFill>
                  <a:schemeClr val="lt1"/>
                </a:solidFill>
                <a:effectLst/>
                <a:uFillTx/>
                <a:latin typeface="Consolas"/>
                <a:ea typeface="Consolas"/>
              </a:rPr>
              <a:t>01</a:t>
            </a:r>
            <a:endParaRPr b="0" lang="en-GB" sz="1400" strike="noStrike" u="none">
              <a:solidFill>
                <a:srgbClr val="000000"/>
              </a:solidFill>
              <a:effectLst/>
              <a:uFillTx/>
              <a:latin typeface="Arial"/>
            </a:endParaRPr>
          </a:p>
        </p:txBody>
      </p:sp>
      <p:sp>
        <p:nvSpPr>
          <p:cNvPr id="229" name="Cube 29"/>
          <p:cNvSpPr/>
          <p:nvPr/>
        </p:nvSpPr>
        <p:spPr>
          <a:xfrm>
            <a:off x="5381280" y="3241440"/>
            <a:ext cx="669600" cy="271800"/>
          </a:xfrm>
          <a:prstGeom prst="cube">
            <a:avLst>
              <a:gd name="adj" fmla="val 25000"/>
            </a:avLst>
          </a:prstGeom>
          <a:solidFill>
            <a:schemeClr val="accent6">
              <a:lumMod val="40000"/>
              <a:lumOff val="60000"/>
            </a:schemeClr>
          </a:solidFill>
          <a:ln>
            <a:solidFill>
              <a:srgbClr val="000000">
                <a:lumMod val="75000"/>
                <a:lumOff val="25000"/>
              </a:srgbClr>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400" strike="noStrike" u="none">
                <a:solidFill>
                  <a:schemeClr val="lt1"/>
                </a:solidFill>
                <a:effectLst/>
                <a:uFillTx/>
                <a:latin typeface="Consolas"/>
                <a:ea typeface="Consolas"/>
              </a:rPr>
              <a:t>01</a:t>
            </a:r>
            <a:endParaRPr b="0" lang="en-GB" sz="1400" strike="noStrike" u="none">
              <a:solidFill>
                <a:srgbClr val="000000"/>
              </a:solidFill>
              <a:effectLst/>
              <a:uFillTx/>
              <a:latin typeface="Arial"/>
            </a:endParaRPr>
          </a:p>
        </p:txBody>
      </p:sp>
      <p:sp>
        <p:nvSpPr>
          <p:cNvPr id="230" name="TextBox 1"/>
          <p:cNvSpPr/>
          <p:nvPr/>
        </p:nvSpPr>
        <p:spPr>
          <a:xfrm>
            <a:off x="5457240" y="1242000"/>
            <a:ext cx="502920" cy="30744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1400" strike="noStrike" u="none">
                <a:solidFill>
                  <a:srgbClr val="000000"/>
                </a:solidFill>
                <a:effectLst/>
                <a:uFillTx/>
                <a:latin typeface="Consolas"/>
                <a:ea typeface="Consolas"/>
              </a:rPr>
              <a:t>s01</a:t>
            </a:r>
            <a:endParaRPr b="0" lang="en-GB" sz="1400" strike="noStrike" u="none">
              <a:solidFill>
                <a:srgbClr val="000000"/>
              </a:solidFill>
              <a:effectLst/>
              <a:uFillTx/>
              <a:latin typeface="Arial"/>
            </a:endParaRPr>
          </a:p>
        </p:txBody>
      </p:sp>
      <p:sp>
        <p:nvSpPr>
          <p:cNvPr id="231" name="TextBox 32"/>
          <p:cNvSpPr/>
          <p:nvPr/>
        </p:nvSpPr>
        <p:spPr>
          <a:xfrm>
            <a:off x="6901560" y="1242000"/>
            <a:ext cx="502920" cy="30744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1400" strike="noStrike" u="none">
                <a:solidFill>
                  <a:srgbClr val="000000"/>
                </a:solidFill>
                <a:effectLst/>
                <a:uFillTx/>
                <a:latin typeface="Consolas"/>
                <a:ea typeface="Consolas"/>
              </a:rPr>
              <a:t>s02</a:t>
            </a:r>
            <a:endParaRPr b="0" lang="en-GB" sz="1400" strike="noStrike" u="none">
              <a:solidFill>
                <a:srgbClr val="000000"/>
              </a:solidFill>
              <a:effectLst/>
              <a:uFillTx/>
              <a:latin typeface="Arial"/>
            </a:endParaRPr>
          </a:p>
        </p:txBody>
      </p:sp>
      <p:sp>
        <p:nvSpPr>
          <p:cNvPr id="232" name="TextBox 34"/>
          <p:cNvSpPr/>
          <p:nvPr/>
        </p:nvSpPr>
        <p:spPr>
          <a:xfrm>
            <a:off x="5464800" y="2757600"/>
            <a:ext cx="502920" cy="30744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1400" strike="noStrike" u="none">
                <a:solidFill>
                  <a:srgbClr val="000000"/>
                </a:solidFill>
                <a:effectLst/>
                <a:uFillTx/>
                <a:latin typeface="Consolas"/>
                <a:ea typeface="Consolas"/>
              </a:rPr>
              <a:t>s03</a:t>
            </a:r>
            <a:endParaRPr b="0" lang="en-GB" sz="1400" strike="noStrike" u="none">
              <a:solidFill>
                <a:srgbClr val="000000"/>
              </a:solidFill>
              <a:effectLst/>
              <a:uFillTx/>
              <a:latin typeface="Arial"/>
            </a:endParaRPr>
          </a:p>
        </p:txBody>
      </p:sp>
      <p:sp>
        <p:nvSpPr>
          <p:cNvPr id="233" name="TextBox 35"/>
          <p:cNvSpPr/>
          <p:nvPr/>
        </p:nvSpPr>
        <p:spPr>
          <a:xfrm>
            <a:off x="6915240" y="2781720"/>
            <a:ext cx="502920" cy="30744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1400" strike="noStrike" u="none">
                <a:solidFill>
                  <a:srgbClr val="000000"/>
                </a:solidFill>
                <a:effectLst/>
                <a:uFillTx/>
                <a:latin typeface="Consolas"/>
                <a:ea typeface="Consolas"/>
              </a:rPr>
              <a:t>s04</a:t>
            </a:r>
            <a:endParaRPr b="0" lang="en-GB" sz="1400" strike="noStrike" u="none">
              <a:solidFill>
                <a:srgbClr val="000000"/>
              </a:solidFill>
              <a:effectLst/>
              <a:uFillTx/>
              <a:latin typeface="Arial"/>
            </a:endParaRPr>
          </a:p>
        </p:txBody>
      </p:sp>
      <p:sp>
        <p:nvSpPr>
          <p:cNvPr id="234" name="Rectangle 3"/>
          <p:cNvSpPr/>
          <p:nvPr/>
        </p:nvSpPr>
        <p:spPr>
          <a:xfrm>
            <a:off x="533520" y="1681200"/>
            <a:ext cx="3385440" cy="52272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1400" strike="noStrike" u="none">
                <a:solidFill>
                  <a:srgbClr val="000000"/>
                </a:solidFill>
                <a:effectLst/>
                <a:uFillTx/>
                <a:latin typeface="Consolas"/>
                <a:ea typeface="Consolas"/>
              </a:rPr>
              <a:t>hash("/work/pending/part-01")</a:t>
            </a:r>
            <a:br>
              <a:rPr sz="1400"/>
            </a:br>
            <a:r>
              <a:rPr b="0" lang="en-US" sz="1400" strike="noStrike" u="none">
                <a:solidFill>
                  <a:srgbClr val="000000"/>
                </a:solidFill>
                <a:effectLst/>
                <a:uFillTx/>
                <a:latin typeface="Consolas"/>
                <a:ea typeface="Consolas"/>
              </a:rPr>
              <a:t> ["s02", "s03", "s04"]</a:t>
            </a:r>
            <a:endParaRPr b="0" lang="en-GB" sz="1400" strike="noStrike" u="none">
              <a:solidFill>
                <a:srgbClr val="000000"/>
              </a:solidFill>
              <a:effectLst/>
              <a:uFillTx/>
              <a:latin typeface="Arial"/>
            </a:endParaRPr>
          </a:p>
        </p:txBody>
      </p:sp>
      <p:sp>
        <p:nvSpPr>
          <p:cNvPr id="235" name="Rectangle 4"/>
          <p:cNvSpPr/>
          <p:nvPr/>
        </p:nvSpPr>
        <p:spPr>
          <a:xfrm>
            <a:off x="542520" y="2396160"/>
            <a:ext cx="3330720" cy="52272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1400" strike="noStrike" u="none">
                <a:solidFill>
                  <a:srgbClr val="000000"/>
                </a:solidFill>
                <a:effectLst/>
                <a:uFillTx/>
                <a:latin typeface="Consolas"/>
                <a:ea typeface="Consolas"/>
              </a:rPr>
              <a:t>copy("/work/pending/part-01",</a:t>
            </a:r>
            <a:endParaRPr b="0" lang="en-GB" sz="1400" strike="noStrike" u="none">
              <a:solidFill>
                <a:srgbClr val="000000"/>
              </a:solidFill>
              <a:effectLst/>
              <a:uFillTx/>
              <a:latin typeface="Arial"/>
            </a:endParaRPr>
          </a:p>
          <a:p>
            <a:pPr>
              <a:lnSpc>
                <a:spcPct val="100000"/>
              </a:lnSpc>
            </a:pPr>
            <a:r>
              <a:rPr b="0" lang="en-US" sz="1400" strike="noStrike" u="none">
                <a:solidFill>
                  <a:srgbClr val="000000"/>
                </a:solidFill>
                <a:effectLst/>
                <a:uFillTx/>
                <a:latin typeface="Consolas"/>
                <a:ea typeface="Consolas"/>
              </a:rPr>
              <a:t>     "/work/complete/part01")</a:t>
            </a:r>
            <a:endParaRPr b="0" lang="en-GB" sz="1400" strike="noStrike" u="none">
              <a:solidFill>
                <a:srgbClr val="000000"/>
              </a:solidFill>
              <a:effectLst/>
              <a:uFillTx/>
              <a:latin typeface="Arial"/>
            </a:endParaRPr>
          </a:p>
        </p:txBody>
      </p:sp>
      <p:sp>
        <p:nvSpPr>
          <p:cNvPr id="236" name="Cube 38"/>
          <p:cNvSpPr/>
          <p:nvPr/>
        </p:nvSpPr>
        <p:spPr>
          <a:xfrm>
            <a:off x="5394960" y="2072160"/>
            <a:ext cx="669600" cy="271800"/>
          </a:xfrm>
          <a:prstGeom prst="cube">
            <a:avLst>
              <a:gd name="adj" fmla="val 25000"/>
            </a:avLst>
          </a:prstGeom>
          <a:solidFill>
            <a:schemeClr val="tx2">
              <a:lumMod val="60000"/>
              <a:lumOff val="40000"/>
            </a:schemeClr>
          </a:solidFill>
          <a:ln>
            <a:solidFill>
              <a:srgbClr val="000000">
                <a:lumMod val="75000"/>
                <a:lumOff val="25000"/>
              </a:srgbClr>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400" strike="noStrike" u="none">
                <a:solidFill>
                  <a:schemeClr val="lt1"/>
                </a:solidFill>
                <a:effectLst/>
                <a:uFillTx/>
                <a:latin typeface="Consolas"/>
                <a:ea typeface="Consolas"/>
              </a:rPr>
              <a:t>01</a:t>
            </a:r>
            <a:endParaRPr b="0" lang="en-GB" sz="1400" strike="noStrike" u="none">
              <a:solidFill>
                <a:srgbClr val="000000"/>
              </a:solidFill>
              <a:effectLst/>
              <a:uFillTx/>
              <a:latin typeface="Arial"/>
            </a:endParaRPr>
          </a:p>
        </p:txBody>
      </p:sp>
      <p:sp>
        <p:nvSpPr>
          <p:cNvPr id="237" name="Cube 40"/>
          <p:cNvSpPr/>
          <p:nvPr/>
        </p:nvSpPr>
        <p:spPr>
          <a:xfrm>
            <a:off x="5373720" y="3577680"/>
            <a:ext cx="669600" cy="271800"/>
          </a:xfrm>
          <a:prstGeom prst="cube">
            <a:avLst>
              <a:gd name="adj" fmla="val 25000"/>
            </a:avLst>
          </a:prstGeom>
          <a:solidFill>
            <a:schemeClr val="tx2">
              <a:lumMod val="60000"/>
              <a:lumOff val="40000"/>
            </a:schemeClr>
          </a:solidFill>
          <a:ln>
            <a:solidFill>
              <a:srgbClr val="000000">
                <a:lumMod val="75000"/>
                <a:lumOff val="25000"/>
              </a:srgbClr>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400" strike="noStrike" u="none">
                <a:solidFill>
                  <a:schemeClr val="lt1"/>
                </a:solidFill>
                <a:effectLst/>
                <a:uFillTx/>
                <a:latin typeface="Consolas"/>
                <a:ea typeface="Consolas"/>
              </a:rPr>
              <a:t>01</a:t>
            </a:r>
            <a:endParaRPr b="0" lang="en-GB" sz="1400" strike="noStrike" u="none">
              <a:solidFill>
                <a:srgbClr val="000000"/>
              </a:solidFill>
              <a:effectLst/>
              <a:uFillTx/>
              <a:latin typeface="Arial"/>
            </a:endParaRPr>
          </a:p>
        </p:txBody>
      </p:sp>
      <p:sp>
        <p:nvSpPr>
          <p:cNvPr id="238" name="Cube 41"/>
          <p:cNvSpPr/>
          <p:nvPr/>
        </p:nvSpPr>
        <p:spPr>
          <a:xfrm>
            <a:off x="6817320" y="3758400"/>
            <a:ext cx="669600" cy="271800"/>
          </a:xfrm>
          <a:prstGeom prst="cube">
            <a:avLst>
              <a:gd name="adj" fmla="val 25000"/>
            </a:avLst>
          </a:prstGeom>
          <a:solidFill>
            <a:schemeClr val="tx2">
              <a:lumMod val="60000"/>
              <a:lumOff val="40000"/>
            </a:schemeClr>
          </a:solidFill>
          <a:ln>
            <a:solidFill>
              <a:srgbClr val="000000">
                <a:lumMod val="75000"/>
                <a:lumOff val="25000"/>
              </a:srgbClr>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400" strike="noStrike" u="none">
                <a:solidFill>
                  <a:schemeClr val="lt1"/>
                </a:solidFill>
                <a:effectLst/>
                <a:uFillTx/>
                <a:latin typeface="Consolas"/>
                <a:ea typeface="Consolas"/>
              </a:rPr>
              <a:t>01</a:t>
            </a:r>
            <a:endParaRPr b="0" lang="en-GB" sz="1400" strike="noStrike" u="none">
              <a:solidFill>
                <a:srgbClr val="000000"/>
              </a:solidFill>
              <a:effectLst/>
              <a:uFillTx/>
              <a:latin typeface="Arial"/>
            </a:endParaRPr>
          </a:p>
        </p:txBody>
      </p:sp>
      <p:sp>
        <p:nvSpPr>
          <p:cNvPr id="239" name="Cube 28"/>
          <p:cNvSpPr/>
          <p:nvPr/>
        </p:nvSpPr>
        <p:spPr>
          <a:xfrm>
            <a:off x="6818040" y="3540600"/>
            <a:ext cx="669600" cy="271800"/>
          </a:xfrm>
          <a:prstGeom prst="cube">
            <a:avLst>
              <a:gd name="adj" fmla="val 25000"/>
            </a:avLst>
          </a:prstGeom>
          <a:solidFill>
            <a:schemeClr val="accent6">
              <a:lumMod val="40000"/>
              <a:lumOff val="60000"/>
            </a:schemeClr>
          </a:solidFill>
          <a:ln>
            <a:solidFill>
              <a:srgbClr val="000000">
                <a:lumMod val="75000"/>
                <a:lumOff val="25000"/>
              </a:srgbClr>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400" strike="noStrike" u="none">
                <a:solidFill>
                  <a:schemeClr val="lt1"/>
                </a:solidFill>
                <a:effectLst/>
                <a:uFillTx/>
                <a:latin typeface="Consolas"/>
                <a:ea typeface="Consolas"/>
              </a:rPr>
              <a:t>01</a:t>
            </a:r>
            <a:endParaRPr b="0" lang="en-GB" sz="1400" strike="noStrike" u="none">
              <a:solidFill>
                <a:srgbClr val="000000"/>
              </a:solidFill>
              <a:effectLst/>
              <a:uFillTx/>
              <a:latin typeface="Arial"/>
            </a:endParaRPr>
          </a:p>
        </p:txBody>
      </p:sp>
      <p:sp>
        <p:nvSpPr>
          <p:cNvPr id="240" name="Rectangle 44"/>
          <p:cNvSpPr/>
          <p:nvPr/>
        </p:nvSpPr>
        <p:spPr>
          <a:xfrm>
            <a:off x="542520" y="3200400"/>
            <a:ext cx="3330720" cy="30744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1400" strike="noStrike" u="none">
                <a:solidFill>
                  <a:srgbClr val="000000"/>
                </a:solidFill>
                <a:effectLst/>
                <a:uFillTx/>
                <a:latin typeface="Consolas"/>
                <a:ea typeface="Consolas"/>
              </a:rPr>
              <a:t>delete("/work/pending/part-01")</a:t>
            </a:r>
            <a:endParaRPr b="0" lang="en-GB" sz="1400" strike="noStrike" u="none">
              <a:solidFill>
                <a:srgbClr val="000000"/>
              </a:solidFill>
              <a:effectLst/>
              <a:uFillTx/>
              <a:latin typeface="Arial"/>
            </a:endParaRPr>
          </a:p>
        </p:txBody>
      </p:sp>
      <p:sp>
        <p:nvSpPr>
          <p:cNvPr id="241" name="Rectangle 46"/>
          <p:cNvSpPr/>
          <p:nvPr/>
        </p:nvSpPr>
        <p:spPr>
          <a:xfrm>
            <a:off x="548640" y="1000440"/>
            <a:ext cx="3385440" cy="52272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1400" strike="noStrike" u="none">
                <a:solidFill>
                  <a:srgbClr val="000000"/>
                </a:solidFill>
                <a:effectLst/>
                <a:uFillTx/>
                <a:latin typeface="Consolas"/>
                <a:ea typeface="Consolas"/>
              </a:rPr>
              <a:t>hash("/work/pending/part-00")</a:t>
            </a:r>
            <a:br>
              <a:rPr sz="1400"/>
            </a:br>
            <a:r>
              <a:rPr b="0" lang="en-US" sz="1400" strike="noStrike" u="none">
                <a:solidFill>
                  <a:srgbClr val="000000"/>
                </a:solidFill>
                <a:effectLst/>
                <a:uFillTx/>
                <a:latin typeface="Consolas"/>
                <a:ea typeface="Consolas"/>
              </a:rPr>
              <a:t> ["s01", "s02", "s04"]</a:t>
            </a:r>
            <a:endParaRPr b="0" lang="en-GB" sz="1400" strike="noStrike" u="none">
              <a:solidFill>
                <a:srgbClr val="000000"/>
              </a:solidFill>
              <a:effectLst/>
              <a:uFillTx/>
              <a:latin typeface="Arial"/>
            </a:endParaRPr>
          </a:p>
        </p:txBody>
      </p:sp>
    </p:spTree>
  </p:cSld>
  <mc:AlternateContent>
    <mc:Choice Requires="p14">
      <p:transition spd="slow" advTm="1000" p14:dur="2000"/>
    </mc:Choice>
    <mc:Fallback>
      <p:transition spd="slow" advTm="1000"/>
    </mc:Fallback>
  </mc:AlternateContent>
  <p:timing>
    <p:tnLst>
      <p:par>
        <p:cTn id="67" dur="indefinite" restart="never" nodeType="tmRoot">
          <p:childTnLst>
            <p:seq>
              <p:cTn id="68" dur="indefinite" nodeType="mainSeq">
                <p:childTnLst>
                  <p:par>
                    <p:cTn id="69" fill="hold">
                      <p:stCondLst>
                        <p:cond delay="indefinite"/>
                      </p:stCondLst>
                      <p:childTnLst>
                        <p:par>
                          <p:cTn id="70" fill="hold">
                            <p:stCondLst>
                              <p:cond delay="0"/>
                            </p:stCondLst>
                            <p:childTnLst>
                              <p:par>
                                <p:cTn id="71" nodeType="clickEffect" fill="hold" presetClass="entr" presetID="9">
                                  <p:stCondLst>
                                    <p:cond delay="0"/>
                                  </p:stCondLst>
                                  <p:childTnLst>
                                    <p:set>
                                      <p:cBhvr>
                                        <p:cTn id="72" dur="1" fill="hold">
                                          <p:stCondLst>
                                            <p:cond delay="0"/>
                                          </p:stCondLst>
                                        </p:cTn>
                                        <p:tgtEl>
                                          <p:spTgt spid="236"/>
                                        </p:tgtEl>
                                        <p:attrNameLst>
                                          <p:attrName>style.visibility</p:attrName>
                                        </p:attrNameLst>
                                      </p:cBhvr>
                                      <p:to>
                                        <p:strVal val="visible"/>
                                      </p:to>
                                    </p:set>
                                    <p:animEffect filter="dissolve" transition="in">
                                      <p:cBhvr additive="repl">
                                        <p:cTn id="73" dur="3000"/>
                                        <p:tgtEl>
                                          <p:spTgt spid="236"/>
                                        </p:tgtEl>
                                      </p:cBhvr>
                                    </p:animEffect>
                                  </p:childTnLst>
                                </p:cTn>
                              </p:par>
                              <p:par>
                                <p:cTn id="74" nodeType="withEffect" fill="hold" presetClass="entr" presetID="9">
                                  <p:stCondLst>
                                    <p:cond delay="0"/>
                                  </p:stCondLst>
                                  <p:childTnLst>
                                    <p:set>
                                      <p:cBhvr>
                                        <p:cTn id="75" dur="1" fill="hold">
                                          <p:stCondLst>
                                            <p:cond delay="0"/>
                                          </p:stCondLst>
                                        </p:cTn>
                                        <p:tgtEl>
                                          <p:spTgt spid="237"/>
                                        </p:tgtEl>
                                        <p:attrNameLst>
                                          <p:attrName>style.visibility</p:attrName>
                                        </p:attrNameLst>
                                      </p:cBhvr>
                                      <p:to>
                                        <p:strVal val="visible"/>
                                      </p:to>
                                    </p:set>
                                    <p:animEffect filter="dissolve" transition="in">
                                      <p:cBhvr additive="repl">
                                        <p:cTn id="76" dur="3000"/>
                                        <p:tgtEl>
                                          <p:spTgt spid="237"/>
                                        </p:tgtEl>
                                      </p:cBhvr>
                                    </p:animEffect>
                                  </p:childTnLst>
                                </p:cTn>
                              </p:par>
                              <p:par>
                                <p:cTn id="77" nodeType="withEffect" fill="hold" presetClass="entr" presetID="9">
                                  <p:stCondLst>
                                    <p:cond delay="0"/>
                                  </p:stCondLst>
                                  <p:childTnLst>
                                    <p:set>
                                      <p:cBhvr>
                                        <p:cTn id="78" dur="1" fill="hold">
                                          <p:stCondLst>
                                            <p:cond delay="0"/>
                                          </p:stCondLst>
                                        </p:cTn>
                                        <p:tgtEl>
                                          <p:spTgt spid="238"/>
                                        </p:tgtEl>
                                        <p:attrNameLst>
                                          <p:attrName>style.visibility</p:attrName>
                                        </p:attrNameLst>
                                      </p:cBhvr>
                                      <p:to>
                                        <p:strVal val="visible"/>
                                      </p:to>
                                    </p:set>
                                    <p:animEffect filter="dissolve" transition="in">
                                      <p:cBhvr additive="repl">
                                        <p:cTn id="79" dur="3000"/>
                                        <p:tgtEl>
                                          <p:spTgt spid="238"/>
                                        </p:tgtEl>
                                      </p:cBhvr>
                                    </p:animEffect>
                                  </p:childTnLst>
                                </p:cTn>
                              </p:par>
                              <p:par>
                                <p:cTn id="80" nodeType="withEffect" fill="hold" presetClass="entr" presetID="1">
                                  <p:stCondLst>
                                    <p:cond delay="0"/>
                                  </p:stCondLst>
                                  <p:childTnLst>
                                    <p:set>
                                      <p:cBhvr>
                                        <p:cTn id="81" dur="1" fill="hold">
                                          <p:stCondLst>
                                            <p:cond delay="0"/>
                                          </p:stCondLst>
                                        </p:cTn>
                                        <p:tgtEl>
                                          <p:spTgt spid="235"/>
                                        </p:tgtEl>
                                        <p:attrNameLst>
                                          <p:attrName>style.visibility</p:attrName>
                                        </p:attrNameLst>
                                      </p:cBhvr>
                                      <p:to>
                                        <p:strVal val="visible"/>
                                      </p:to>
                                    </p:set>
                                  </p:childTnLst>
                                </p:cTn>
                              </p:par>
                            </p:childTnLst>
                          </p:cTn>
                        </p:par>
                      </p:childTnLst>
                    </p:cTn>
                  </p:par>
                  <p:par>
                    <p:cTn id="82" fill="hold">
                      <p:stCondLst>
                        <p:cond delay="indefinite"/>
                      </p:stCondLst>
                      <p:childTnLst>
                        <p:par>
                          <p:cTn id="83" fill="hold">
                            <p:stCondLst>
                              <p:cond delay="0"/>
                            </p:stCondLst>
                            <p:childTnLst>
                              <p:par>
                                <p:cTn id="84" nodeType="clickEffect" fill="hold" presetClass="entr" presetID="1">
                                  <p:stCondLst>
                                    <p:cond delay="0"/>
                                  </p:stCondLst>
                                  <p:childTnLst>
                                    <p:set>
                                      <p:cBhvr>
                                        <p:cTn id="85" dur="1" fill="hold">
                                          <p:stCondLst>
                                            <p:cond delay="0"/>
                                          </p:stCondLst>
                                        </p:cTn>
                                        <p:tgtEl>
                                          <p:spTgt spid="240"/>
                                        </p:tgtEl>
                                        <p:attrNameLst>
                                          <p:attrName>style.visibility</p:attrName>
                                        </p:attrNameLst>
                                      </p:cBhvr>
                                      <p:to>
                                        <p:strVal val="visible"/>
                                      </p:to>
                                    </p:set>
                                  </p:childTnLst>
                                </p:cTn>
                              </p:par>
                              <p:par>
                                <p:cTn id="86" nodeType="withEffect" fill="hold" presetClass="exit" presetID="9">
                                  <p:stCondLst>
                                    <p:cond delay="0"/>
                                  </p:stCondLst>
                                  <p:childTnLst>
                                    <p:animEffect filter="dissolve" transition="out">
                                      <p:cBhvr additive="repl">
                                        <p:cTn id="87" dur="1000"/>
                                        <p:tgtEl>
                                          <p:spTgt spid="229"/>
                                        </p:tgtEl>
                                      </p:cBhvr>
                                    </p:animEffect>
                                    <p:set>
                                      <p:cBhvr>
                                        <p:cTn id="88" dur="1" fill="hold">
                                          <p:stCondLst>
                                            <p:cond delay="999"/>
                                          </p:stCondLst>
                                        </p:cTn>
                                        <p:tgtEl>
                                          <p:spTgt spid="229"/>
                                        </p:tgtEl>
                                        <p:attrNameLst>
                                          <p:attrName>style.visibility</p:attrName>
                                        </p:attrNameLst>
                                      </p:cBhvr>
                                      <p:to>
                                        <p:strVal val="hidden"/>
                                      </p:to>
                                    </p:set>
                                  </p:childTnLst>
                                </p:cTn>
                              </p:par>
                              <p:par>
                                <p:cTn id="89" nodeType="withEffect" fill="hold" presetClass="exit" presetID="9">
                                  <p:stCondLst>
                                    <p:cond delay="0"/>
                                  </p:stCondLst>
                                  <p:childTnLst>
                                    <p:animEffect filter="dissolve" transition="out">
                                      <p:cBhvr additive="repl">
                                        <p:cTn id="90" dur="1000"/>
                                        <p:tgtEl>
                                          <p:spTgt spid="228"/>
                                        </p:tgtEl>
                                      </p:cBhvr>
                                    </p:animEffect>
                                    <p:set>
                                      <p:cBhvr>
                                        <p:cTn id="91" dur="1" fill="hold">
                                          <p:stCondLst>
                                            <p:cond delay="999"/>
                                          </p:stCondLst>
                                        </p:cTn>
                                        <p:tgtEl>
                                          <p:spTgt spid="228"/>
                                        </p:tgtEl>
                                        <p:attrNameLst>
                                          <p:attrName>style.visibility</p:attrName>
                                        </p:attrNameLst>
                                      </p:cBhvr>
                                      <p:to>
                                        <p:strVal val="hidden"/>
                                      </p:to>
                                    </p:set>
                                  </p:childTnLst>
                                </p:cTn>
                              </p:par>
                              <p:par>
                                <p:cTn id="92" nodeType="withEffect" fill="hold" presetClass="exit" presetID="9">
                                  <p:stCondLst>
                                    <p:cond delay="0"/>
                                  </p:stCondLst>
                                  <p:childTnLst>
                                    <p:animEffect filter="dissolve" transition="out">
                                      <p:cBhvr additive="repl">
                                        <p:cTn id="93" dur="1000"/>
                                        <p:tgtEl>
                                          <p:spTgt spid="239"/>
                                        </p:tgtEl>
                                      </p:cBhvr>
                                    </p:animEffect>
                                    <p:set>
                                      <p:cBhvr>
                                        <p:cTn id="94" dur="1" fill="hold">
                                          <p:stCondLst>
                                            <p:cond delay="999"/>
                                          </p:stCondLst>
                                        </p:cTn>
                                        <p:tgtEl>
                                          <p:spTgt spid="239"/>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2" name="Can 19"/>
          <p:cNvSpPr/>
          <p:nvPr/>
        </p:nvSpPr>
        <p:spPr>
          <a:xfrm>
            <a:off x="5310720" y="2773080"/>
            <a:ext cx="866160" cy="1271880"/>
          </a:xfrm>
          <a:prstGeom prst="can">
            <a:avLst>
              <a:gd name="adj" fmla="val 25000"/>
            </a:avLst>
          </a:prstGeom>
          <a:solidFill>
            <a:schemeClr val="accent5">
              <a:lumMod val="20000"/>
              <a:lumOff val="80000"/>
            </a:schemeClr>
          </a:solidFill>
          <a:ln>
            <a:solidFill>
              <a:srgbClr val="2e801f"/>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1400" strike="noStrike" u="none">
              <a:solidFill>
                <a:schemeClr val="lt1"/>
              </a:solidFill>
              <a:effectLst/>
              <a:uFillTx/>
              <a:latin typeface="Arial"/>
              <a:ea typeface="Arial"/>
            </a:endParaRPr>
          </a:p>
        </p:txBody>
      </p:sp>
      <p:sp>
        <p:nvSpPr>
          <p:cNvPr id="243" name="Can 20"/>
          <p:cNvSpPr/>
          <p:nvPr/>
        </p:nvSpPr>
        <p:spPr>
          <a:xfrm>
            <a:off x="6747480" y="2801520"/>
            <a:ext cx="866160" cy="1271880"/>
          </a:xfrm>
          <a:prstGeom prst="can">
            <a:avLst>
              <a:gd name="adj" fmla="val 25000"/>
            </a:avLst>
          </a:prstGeom>
          <a:solidFill>
            <a:schemeClr val="accent5">
              <a:lumMod val="20000"/>
              <a:lumOff val="80000"/>
            </a:schemeClr>
          </a:solidFill>
          <a:ln>
            <a:solidFill>
              <a:srgbClr val="2e801f"/>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1400" strike="noStrike" u="none">
              <a:solidFill>
                <a:schemeClr val="lt1"/>
              </a:solidFill>
              <a:effectLst/>
              <a:uFillTx/>
              <a:latin typeface="Arial"/>
              <a:ea typeface="Arial"/>
            </a:endParaRPr>
          </a:p>
        </p:txBody>
      </p:sp>
      <p:sp>
        <p:nvSpPr>
          <p:cNvPr id="244" name="Can 22"/>
          <p:cNvSpPr/>
          <p:nvPr/>
        </p:nvSpPr>
        <p:spPr>
          <a:xfrm>
            <a:off x="5310720" y="1263240"/>
            <a:ext cx="866160" cy="1271880"/>
          </a:xfrm>
          <a:prstGeom prst="can">
            <a:avLst>
              <a:gd name="adj" fmla="val 25000"/>
            </a:avLst>
          </a:prstGeom>
          <a:solidFill>
            <a:schemeClr val="accent5">
              <a:lumMod val="20000"/>
              <a:lumOff val="80000"/>
            </a:schemeClr>
          </a:solidFill>
          <a:ln>
            <a:solidFill>
              <a:srgbClr val="2e801f"/>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1400" strike="noStrike" u="none">
              <a:solidFill>
                <a:schemeClr val="lt1"/>
              </a:solidFill>
              <a:effectLst/>
              <a:uFillTx/>
              <a:latin typeface="Arial"/>
              <a:ea typeface="Arial"/>
            </a:endParaRPr>
          </a:p>
        </p:txBody>
      </p:sp>
      <p:sp>
        <p:nvSpPr>
          <p:cNvPr id="245" name="Can 23"/>
          <p:cNvSpPr/>
          <p:nvPr/>
        </p:nvSpPr>
        <p:spPr>
          <a:xfrm>
            <a:off x="6747480" y="1263240"/>
            <a:ext cx="866160" cy="1271880"/>
          </a:xfrm>
          <a:prstGeom prst="can">
            <a:avLst>
              <a:gd name="adj" fmla="val 25000"/>
            </a:avLst>
          </a:prstGeom>
          <a:solidFill>
            <a:schemeClr val="accent5">
              <a:lumMod val="20000"/>
              <a:lumOff val="80000"/>
            </a:schemeClr>
          </a:solidFill>
          <a:ln>
            <a:solidFill>
              <a:srgbClr val="2e801f"/>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1400" strike="noStrike" u="none">
              <a:solidFill>
                <a:schemeClr val="lt1"/>
              </a:solidFill>
              <a:effectLst/>
              <a:uFillTx/>
              <a:latin typeface="Arial"/>
              <a:ea typeface="Arial"/>
            </a:endParaRPr>
          </a:p>
        </p:txBody>
      </p:sp>
      <p:sp>
        <p:nvSpPr>
          <p:cNvPr id="246" name="PlaceHolder 1"/>
          <p:cNvSpPr>
            <a:spLocks noGrp="1"/>
          </p:cNvSpPr>
          <p:nvPr>
            <p:ph type="title"/>
          </p:nvPr>
        </p:nvSpPr>
        <p:spPr>
          <a:xfrm>
            <a:off x="462960" y="301680"/>
            <a:ext cx="8229240" cy="294120"/>
          </a:xfrm>
          <a:prstGeom prst="rect">
            <a:avLst/>
          </a:prstGeom>
          <a:noFill/>
          <a:ln w="0">
            <a:noFill/>
          </a:ln>
        </p:spPr>
        <p:txBody>
          <a:bodyPr lIns="57240" rIns="57240" tIns="57240" bIns="57240" anchor="ctr">
            <a:noAutofit/>
          </a:bodyPr>
          <a:p>
            <a:pPr indent="0">
              <a:lnSpc>
                <a:spcPct val="85000"/>
              </a:lnSpc>
              <a:buNone/>
              <a:tabLst>
                <a:tab algn="l" pos="0"/>
              </a:tabLst>
            </a:pPr>
            <a:r>
              <a:rPr b="1" lang="en-US" sz="2300" strike="noStrike" u="none">
                <a:solidFill>
                  <a:schemeClr val="dk1"/>
                </a:solidFill>
                <a:effectLst/>
                <a:uFillTx/>
                <a:latin typeface="Calibri"/>
                <a:ea typeface="Calibri"/>
              </a:rPr>
              <a:t>REST APIs</a:t>
            </a:r>
            <a:endParaRPr b="0" lang="en-GB" sz="2300" strike="noStrike" u="none">
              <a:solidFill>
                <a:srgbClr val="000000"/>
              </a:solidFill>
              <a:effectLst/>
              <a:uFillTx/>
              <a:latin typeface="Arial"/>
            </a:endParaRPr>
          </a:p>
        </p:txBody>
      </p:sp>
      <p:sp>
        <p:nvSpPr>
          <p:cNvPr id="247" name="Cube 17"/>
          <p:cNvSpPr/>
          <p:nvPr/>
        </p:nvSpPr>
        <p:spPr>
          <a:xfrm>
            <a:off x="6831720" y="2055960"/>
            <a:ext cx="669600" cy="271800"/>
          </a:xfrm>
          <a:prstGeom prst="cube">
            <a:avLst>
              <a:gd name="adj" fmla="val 25000"/>
            </a:avLst>
          </a:prstGeom>
          <a:solidFill>
            <a:schemeClr val="accent2">
              <a:lumMod val="40000"/>
              <a:lumOff val="60000"/>
            </a:schemeClr>
          </a:solidFill>
          <a:ln>
            <a:solidFill>
              <a:srgbClr val="000000">
                <a:lumMod val="75000"/>
                <a:lumOff val="25000"/>
              </a:srgbClr>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400" strike="noStrike" u="none">
                <a:solidFill>
                  <a:schemeClr val="lt1"/>
                </a:solidFill>
                <a:effectLst/>
                <a:uFillTx/>
                <a:latin typeface="Consolas"/>
                <a:ea typeface="Consolas"/>
              </a:rPr>
              <a:t>00</a:t>
            </a:r>
            <a:endParaRPr b="0" lang="en-GB" sz="1400" strike="noStrike" u="none">
              <a:solidFill>
                <a:srgbClr val="000000"/>
              </a:solidFill>
              <a:effectLst/>
              <a:uFillTx/>
              <a:latin typeface="Arial"/>
            </a:endParaRPr>
          </a:p>
        </p:txBody>
      </p:sp>
      <p:sp>
        <p:nvSpPr>
          <p:cNvPr id="248" name="Cube 25"/>
          <p:cNvSpPr/>
          <p:nvPr/>
        </p:nvSpPr>
        <p:spPr>
          <a:xfrm>
            <a:off x="5409000" y="1644480"/>
            <a:ext cx="669600" cy="271800"/>
          </a:xfrm>
          <a:prstGeom prst="cube">
            <a:avLst>
              <a:gd name="adj" fmla="val 25000"/>
            </a:avLst>
          </a:prstGeom>
          <a:solidFill>
            <a:schemeClr val="accent2">
              <a:lumMod val="40000"/>
              <a:lumOff val="60000"/>
            </a:schemeClr>
          </a:solidFill>
          <a:ln>
            <a:solidFill>
              <a:srgbClr val="000000">
                <a:lumMod val="75000"/>
                <a:lumOff val="25000"/>
              </a:srgbClr>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400" strike="noStrike" u="none">
                <a:solidFill>
                  <a:schemeClr val="lt1"/>
                </a:solidFill>
                <a:effectLst/>
                <a:uFillTx/>
                <a:latin typeface="Consolas"/>
                <a:ea typeface="Consolas"/>
              </a:rPr>
              <a:t>00</a:t>
            </a:r>
            <a:endParaRPr b="0" lang="en-GB" sz="1400" strike="noStrike" u="none">
              <a:solidFill>
                <a:srgbClr val="000000"/>
              </a:solidFill>
              <a:effectLst/>
              <a:uFillTx/>
              <a:latin typeface="Arial"/>
            </a:endParaRPr>
          </a:p>
        </p:txBody>
      </p:sp>
      <p:sp>
        <p:nvSpPr>
          <p:cNvPr id="249" name="Cube 26"/>
          <p:cNvSpPr/>
          <p:nvPr/>
        </p:nvSpPr>
        <p:spPr>
          <a:xfrm>
            <a:off x="6845760" y="3165480"/>
            <a:ext cx="669600" cy="271800"/>
          </a:xfrm>
          <a:prstGeom prst="cube">
            <a:avLst>
              <a:gd name="adj" fmla="val 25000"/>
            </a:avLst>
          </a:prstGeom>
          <a:solidFill>
            <a:schemeClr val="accent2">
              <a:lumMod val="40000"/>
              <a:lumOff val="60000"/>
            </a:schemeClr>
          </a:solidFill>
          <a:ln>
            <a:solidFill>
              <a:srgbClr val="000000">
                <a:lumMod val="75000"/>
                <a:lumOff val="25000"/>
              </a:srgbClr>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400" strike="noStrike" u="none">
                <a:solidFill>
                  <a:schemeClr val="lt1"/>
                </a:solidFill>
                <a:effectLst/>
                <a:uFillTx/>
                <a:latin typeface="Consolas"/>
                <a:ea typeface="Consolas"/>
              </a:rPr>
              <a:t>00</a:t>
            </a:r>
            <a:endParaRPr b="0" lang="en-GB" sz="1400" strike="noStrike" u="none">
              <a:solidFill>
                <a:srgbClr val="000000"/>
              </a:solidFill>
              <a:effectLst/>
              <a:uFillTx/>
              <a:latin typeface="Arial"/>
            </a:endParaRPr>
          </a:p>
        </p:txBody>
      </p:sp>
      <p:sp>
        <p:nvSpPr>
          <p:cNvPr id="250" name="Cube 27"/>
          <p:cNvSpPr/>
          <p:nvPr/>
        </p:nvSpPr>
        <p:spPr>
          <a:xfrm>
            <a:off x="6845760" y="1627200"/>
            <a:ext cx="669600" cy="271800"/>
          </a:xfrm>
          <a:prstGeom prst="cube">
            <a:avLst>
              <a:gd name="adj" fmla="val 25000"/>
            </a:avLst>
          </a:prstGeom>
          <a:solidFill>
            <a:schemeClr val="accent6">
              <a:lumMod val="40000"/>
              <a:lumOff val="60000"/>
            </a:schemeClr>
          </a:solidFill>
          <a:ln>
            <a:solidFill>
              <a:srgbClr val="000000">
                <a:lumMod val="75000"/>
                <a:lumOff val="25000"/>
              </a:srgbClr>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400" strike="noStrike" u="none">
                <a:solidFill>
                  <a:schemeClr val="lt1"/>
                </a:solidFill>
                <a:effectLst/>
                <a:uFillTx/>
                <a:latin typeface="Consolas"/>
                <a:ea typeface="Consolas"/>
              </a:rPr>
              <a:t>01</a:t>
            </a:r>
            <a:endParaRPr b="0" lang="en-GB" sz="1400" strike="noStrike" u="none">
              <a:solidFill>
                <a:srgbClr val="000000"/>
              </a:solidFill>
              <a:effectLst/>
              <a:uFillTx/>
              <a:latin typeface="Arial"/>
            </a:endParaRPr>
          </a:p>
        </p:txBody>
      </p:sp>
      <p:sp>
        <p:nvSpPr>
          <p:cNvPr id="251" name="Cube 29"/>
          <p:cNvSpPr/>
          <p:nvPr/>
        </p:nvSpPr>
        <p:spPr>
          <a:xfrm>
            <a:off x="5394960" y="3205080"/>
            <a:ext cx="669600" cy="271800"/>
          </a:xfrm>
          <a:prstGeom prst="cube">
            <a:avLst>
              <a:gd name="adj" fmla="val 25000"/>
            </a:avLst>
          </a:prstGeom>
          <a:solidFill>
            <a:schemeClr val="accent6">
              <a:lumMod val="40000"/>
              <a:lumOff val="60000"/>
            </a:schemeClr>
          </a:solidFill>
          <a:ln>
            <a:solidFill>
              <a:srgbClr val="000000">
                <a:lumMod val="75000"/>
                <a:lumOff val="25000"/>
              </a:srgbClr>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400" strike="noStrike" u="none">
                <a:solidFill>
                  <a:schemeClr val="lt1"/>
                </a:solidFill>
                <a:effectLst/>
                <a:uFillTx/>
                <a:latin typeface="Consolas"/>
                <a:ea typeface="Consolas"/>
              </a:rPr>
              <a:t>01</a:t>
            </a:r>
            <a:endParaRPr b="0" lang="en-GB" sz="1400" strike="noStrike" u="none">
              <a:solidFill>
                <a:srgbClr val="000000"/>
              </a:solidFill>
              <a:effectLst/>
              <a:uFillTx/>
              <a:latin typeface="Arial"/>
            </a:endParaRPr>
          </a:p>
        </p:txBody>
      </p:sp>
      <p:sp>
        <p:nvSpPr>
          <p:cNvPr id="252" name="TextBox 1"/>
          <p:cNvSpPr/>
          <p:nvPr/>
        </p:nvSpPr>
        <p:spPr>
          <a:xfrm>
            <a:off x="5471280" y="1205640"/>
            <a:ext cx="502920" cy="30744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1400" strike="noStrike" u="none">
                <a:solidFill>
                  <a:srgbClr val="000000"/>
                </a:solidFill>
                <a:effectLst/>
                <a:uFillTx/>
                <a:latin typeface="Consolas"/>
                <a:ea typeface="Consolas"/>
              </a:rPr>
              <a:t>s01</a:t>
            </a:r>
            <a:endParaRPr b="0" lang="en-GB" sz="1400" strike="noStrike" u="none">
              <a:solidFill>
                <a:srgbClr val="000000"/>
              </a:solidFill>
              <a:effectLst/>
              <a:uFillTx/>
              <a:latin typeface="Arial"/>
            </a:endParaRPr>
          </a:p>
        </p:txBody>
      </p:sp>
      <p:sp>
        <p:nvSpPr>
          <p:cNvPr id="253" name="TextBox 32"/>
          <p:cNvSpPr/>
          <p:nvPr/>
        </p:nvSpPr>
        <p:spPr>
          <a:xfrm>
            <a:off x="6915240" y="1205640"/>
            <a:ext cx="502920" cy="30744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1400" strike="noStrike" u="none">
                <a:solidFill>
                  <a:srgbClr val="000000"/>
                </a:solidFill>
                <a:effectLst/>
                <a:uFillTx/>
                <a:latin typeface="Consolas"/>
                <a:ea typeface="Consolas"/>
              </a:rPr>
              <a:t>s02</a:t>
            </a:r>
            <a:endParaRPr b="0" lang="en-GB" sz="1400" strike="noStrike" u="none">
              <a:solidFill>
                <a:srgbClr val="000000"/>
              </a:solidFill>
              <a:effectLst/>
              <a:uFillTx/>
              <a:latin typeface="Arial"/>
            </a:endParaRPr>
          </a:p>
        </p:txBody>
      </p:sp>
      <p:sp>
        <p:nvSpPr>
          <p:cNvPr id="254" name="TextBox 34"/>
          <p:cNvSpPr/>
          <p:nvPr/>
        </p:nvSpPr>
        <p:spPr>
          <a:xfrm>
            <a:off x="5478480" y="2721240"/>
            <a:ext cx="502920" cy="30744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1400" strike="noStrike" u="none">
                <a:solidFill>
                  <a:srgbClr val="000000"/>
                </a:solidFill>
                <a:effectLst/>
                <a:uFillTx/>
                <a:latin typeface="Consolas"/>
                <a:ea typeface="Consolas"/>
              </a:rPr>
              <a:t>s03</a:t>
            </a:r>
            <a:endParaRPr b="0" lang="en-GB" sz="1400" strike="noStrike" u="none">
              <a:solidFill>
                <a:srgbClr val="000000"/>
              </a:solidFill>
              <a:effectLst/>
              <a:uFillTx/>
              <a:latin typeface="Arial"/>
            </a:endParaRPr>
          </a:p>
        </p:txBody>
      </p:sp>
      <p:sp>
        <p:nvSpPr>
          <p:cNvPr id="255" name="TextBox 35"/>
          <p:cNvSpPr/>
          <p:nvPr/>
        </p:nvSpPr>
        <p:spPr>
          <a:xfrm>
            <a:off x="6929280" y="2745720"/>
            <a:ext cx="502920" cy="30744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1400" strike="noStrike" u="none">
                <a:solidFill>
                  <a:srgbClr val="000000"/>
                </a:solidFill>
                <a:effectLst/>
                <a:uFillTx/>
                <a:latin typeface="Consolas"/>
                <a:ea typeface="Consolas"/>
              </a:rPr>
              <a:t>s04</a:t>
            </a:r>
            <a:endParaRPr b="0" lang="en-GB" sz="1400" strike="noStrike" u="none">
              <a:solidFill>
                <a:srgbClr val="000000"/>
              </a:solidFill>
              <a:effectLst/>
              <a:uFillTx/>
              <a:latin typeface="Arial"/>
            </a:endParaRPr>
          </a:p>
        </p:txBody>
      </p:sp>
      <p:sp>
        <p:nvSpPr>
          <p:cNvPr id="256" name="Rectangle 3"/>
          <p:cNvSpPr/>
          <p:nvPr/>
        </p:nvSpPr>
        <p:spPr>
          <a:xfrm>
            <a:off x="515160" y="3586320"/>
            <a:ext cx="3385440" cy="30744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1400" strike="noStrike" u="none">
                <a:solidFill>
                  <a:srgbClr val="000000"/>
                </a:solidFill>
                <a:effectLst/>
                <a:uFillTx/>
                <a:latin typeface="Consolas"/>
                <a:ea typeface="Consolas"/>
              </a:rPr>
              <a:t>HEAD /work/complete/part-01</a:t>
            </a:r>
            <a:endParaRPr b="0" lang="en-GB" sz="1400" strike="noStrike" u="none">
              <a:solidFill>
                <a:srgbClr val="000000"/>
              </a:solidFill>
              <a:effectLst/>
              <a:uFillTx/>
              <a:latin typeface="Arial"/>
            </a:endParaRPr>
          </a:p>
        </p:txBody>
      </p:sp>
      <p:sp>
        <p:nvSpPr>
          <p:cNvPr id="257" name="Rectangle 4"/>
          <p:cNvSpPr/>
          <p:nvPr/>
        </p:nvSpPr>
        <p:spPr>
          <a:xfrm>
            <a:off x="515160" y="2396160"/>
            <a:ext cx="4130280" cy="52272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1400" strike="noStrike" u="none">
                <a:solidFill>
                  <a:srgbClr val="000000"/>
                </a:solidFill>
                <a:effectLst/>
                <a:uFillTx/>
                <a:latin typeface="Consolas"/>
                <a:ea typeface="Consolas"/>
              </a:rPr>
              <a:t>PUT /work/complete/part01</a:t>
            </a:r>
            <a:endParaRPr b="0" lang="en-GB" sz="1400" strike="noStrike" u="none">
              <a:solidFill>
                <a:srgbClr val="000000"/>
              </a:solidFill>
              <a:effectLst/>
              <a:uFillTx/>
              <a:latin typeface="Arial"/>
            </a:endParaRPr>
          </a:p>
          <a:p>
            <a:pPr>
              <a:lnSpc>
                <a:spcPct val="100000"/>
              </a:lnSpc>
            </a:pPr>
            <a:r>
              <a:rPr b="0" lang="en-US" sz="1400" strike="noStrike" u="none">
                <a:solidFill>
                  <a:srgbClr val="000000"/>
                </a:solidFill>
                <a:effectLst/>
                <a:uFillTx/>
                <a:latin typeface="Consolas"/>
                <a:ea typeface="Consolas"/>
              </a:rPr>
              <a:t>x-amz-copy-source: /work/pending/part-01</a:t>
            </a:r>
            <a:endParaRPr b="0" lang="en-GB" sz="1400" strike="noStrike" u="none">
              <a:solidFill>
                <a:srgbClr val="000000"/>
              </a:solidFill>
              <a:effectLst/>
              <a:uFillTx/>
              <a:latin typeface="Arial"/>
            </a:endParaRPr>
          </a:p>
        </p:txBody>
      </p:sp>
      <p:sp>
        <p:nvSpPr>
          <p:cNvPr id="258" name="Cube 28"/>
          <p:cNvSpPr/>
          <p:nvPr/>
        </p:nvSpPr>
        <p:spPr>
          <a:xfrm>
            <a:off x="6831720" y="3504600"/>
            <a:ext cx="669600" cy="271800"/>
          </a:xfrm>
          <a:prstGeom prst="cube">
            <a:avLst>
              <a:gd name="adj" fmla="val 25000"/>
            </a:avLst>
          </a:prstGeom>
          <a:solidFill>
            <a:schemeClr val="accent6">
              <a:lumMod val="40000"/>
              <a:lumOff val="60000"/>
            </a:schemeClr>
          </a:solidFill>
          <a:ln>
            <a:solidFill>
              <a:srgbClr val="000000">
                <a:lumMod val="75000"/>
                <a:lumOff val="25000"/>
              </a:srgbClr>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400" strike="noStrike" u="none">
                <a:solidFill>
                  <a:schemeClr val="lt1"/>
                </a:solidFill>
                <a:effectLst/>
                <a:uFillTx/>
                <a:latin typeface="Consolas"/>
                <a:ea typeface="Consolas"/>
              </a:rPr>
              <a:t>01</a:t>
            </a:r>
            <a:endParaRPr b="0" lang="en-GB" sz="1400" strike="noStrike" u="none">
              <a:solidFill>
                <a:srgbClr val="000000"/>
              </a:solidFill>
              <a:effectLst/>
              <a:uFillTx/>
              <a:latin typeface="Arial"/>
            </a:endParaRPr>
          </a:p>
        </p:txBody>
      </p:sp>
      <p:sp>
        <p:nvSpPr>
          <p:cNvPr id="259" name="Rectangle 44"/>
          <p:cNvSpPr/>
          <p:nvPr/>
        </p:nvSpPr>
        <p:spPr>
          <a:xfrm>
            <a:off x="515160" y="3098880"/>
            <a:ext cx="3330720" cy="30744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1400" strike="noStrike" u="none">
                <a:solidFill>
                  <a:srgbClr val="000000"/>
                </a:solidFill>
                <a:effectLst/>
                <a:uFillTx/>
                <a:latin typeface="Consolas"/>
                <a:ea typeface="Consolas"/>
              </a:rPr>
              <a:t>DELETE /work/pending/part-01</a:t>
            </a:r>
            <a:endParaRPr b="0" lang="en-GB" sz="1400" strike="noStrike" u="none">
              <a:solidFill>
                <a:srgbClr val="000000"/>
              </a:solidFill>
              <a:effectLst/>
              <a:uFillTx/>
              <a:latin typeface="Arial"/>
            </a:endParaRPr>
          </a:p>
        </p:txBody>
      </p:sp>
      <p:sp>
        <p:nvSpPr>
          <p:cNvPr id="260" name="Rectangle 5"/>
          <p:cNvSpPr/>
          <p:nvPr/>
        </p:nvSpPr>
        <p:spPr>
          <a:xfrm>
            <a:off x="515160" y="990360"/>
            <a:ext cx="3202200" cy="52272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1400" strike="noStrike" u="none">
                <a:solidFill>
                  <a:srgbClr val="000000"/>
                </a:solidFill>
                <a:effectLst/>
                <a:uFillTx/>
                <a:latin typeface="Consolas"/>
                <a:ea typeface="Consolas"/>
              </a:rPr>
              <a:t>PUT /work/pending/part-01</a:t>
            </a:r>
            <a:br>
              <a:rPr sz="1400"/>
            </a:br>
            <a:r>
              <a:rPr b="0" lang="en-US" sz="1400" strike="noStrike" u="none">
                <a:solidFill>
                  <a:srgbClr val="000000"/>
                </a:solidFill>
                <a:effectLst/>
                <a:uFillTx/>
                <a:latin typeface="Consolas"/>
                <a:ea typeface="Consolas"/>
              </a:rPr>
              <a:t>... DATA ...</a:t>
            </a:r>
            <a:endParaRPr b="0" lang="en-GB" sz="1400" strike="noStrike" u="none">
              <a:solidFill>
                <a:srgbClr val="000000"/>
              </a:solidFill>
              <a:effectLst/>
              <a:uFillTx/>
              <a:latin typeface="Arial"/>
            </a:endParaRPr>
          </a:p>
        </p:txBody>
      </p:sp>
      <p:sp>
        <p:nvSpPr>
          <p:cNvPr id="261" name="Rectangle 46"/>
          <p:cNvSpPr/>
          <p:nvPr/>
        </p:nvSpPr>
        <p:spPr>
          <a:xfrm>
            <a:off x="515160" y="1693080"/>
            <a:ext cx="3385440" cy="52272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1400" strike="noStrike" u="none">
                <a:solidFill>
                  <a:srgbClr val="000000"/>
                </a:solidFill>
                <a:effectLst/>
                <a:uFillTx/>
                <a:latin typeface="Consolas"/>
                <a:ea typeface="Consolas"/>
              </a:rPr>
              <a:t>GET /work/pending/part-01</a:t>
            </a:r>
            <a:br>
              <a:rPr sz="1400"/>
            </a:br>
            <a:r>
              <a:rPr b="0" lang="en-US" sz="1400" strike="noStrike" u="none">
                <a:solidFill>
                  <a:srgbClr val="000000"/>
                </a:solidFill>
                <a:effectLst/>
                <a:uFillTx/>
                <a:latin typeface="Consolas"/>
                <a:ea typeface="Consolas"/>
              </a:rPr>
              <a:t>Content-Length: 1-8192 </a:t>
            </a:r>
            <a:endParaRPr b="0" lang="en-GB" sz="1400" strike="noStrike" u="none">
              <a:solidFill>
                <a:srgbClr val="000000"/>
              </a:solidFill>
              <a:effectLst/>
              <a:uFillTx/>
              <a:latin typeface="Arial"/>
            </a:endParaRPr>
          </a:p>
        </p:txBody>
      </p:sp>
      <p:sp>
        <p:nvSpPr>
          <p:cNvPr id="262" name="Rectangle 24"/>
          <p:cNvSpPr/>
          <p:nvPr/>
        </p:nvSpPr>
        <p:spPr>
          <a:xfrm>
            <a:off x="515160" y="4073760"/>
            <a:ext cx="3385440" cy="30744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1400" strike="noStrike" u="none">
                <a:solidFill>
                  <a:srgbClr val="000000"/>
                </a:solidFill>
                <a:effectLst/>
                <a:uFillTx/>
                <a:latin typeface="Consolas"/>
                <a:ea typeface="Consolas"/>
              </a:rPr>
              <a:t>GET /?prefix=/work&amp;delimiter=/</a:t>
            </a:r>
            <a:endParaRPr b="0" lang="en-GB" sz="1400" strike="noStrike" u="none">
              <a:solidFill>
                <a:srgbClr val="000000"/>
              </a:solidFill>
              <a:effectLst/>
              <a:uFillTx/>
              <a:latin typeface="Arial"/>
            </a:endParaRPr>
          </a:p>
        </p:txBody>
      </p:sp>
    </p:spTree>
  </p:cSld>
  <mc:AlternateContent>
    <mc:Choice Requires="p14">
      <p:transition spd="slow" advTm="0" p14:dur="2000"/>
    </mc:Choice>
    <mc:Fallback>
      <p:transition spd="slow" advTm="0"/>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263" name="PlaceHolder 1"/>
          <p:cNvSpPr>
            <a:spLocks noGrp="1"/>
          </p:cNvSpPr>
          <p:nvPr>
            <p:ph type="title"/>
          </p:nvPr>
        </p:nvSpPr>
        <p:spPr>
          <a:xfrm>
            <a:off x="525960" y="425880"/>
            <a:ext cx="8229240" cy="294120"/>
          </a:xfrm>
          <a:prstGeom prst="rect">
            <a:avLst/>
          </a:prstGeom>
          <a:noFill/>
          <a:ln w="0">
            <a:noFill/>
          </a:ln>
        </p:spPr>
        <p:txBody>
          <a:bodyPr lIns="57240" rIns="57240" tIns="57240" bIns="57240" anchor="ctr">
            <a:noAutofit/>
          </a:bodyPr>
          <a:p>
            <a:pPr indent="0">
              <a:lnSpc>
                <a:spcPct val="85000"/>
              </a:lnSpc>
              <a:buNone/>
              <a:tabLst>
                <a:tab algn="l" pos="0"/>
              </a:tabLst>
            </a:pPr>
            <a:r>
              <a:rPr b="1" lang="en" sz="2300" strike="noStrike" u="none">
                <a:solidFill>
                  <a:schemeClr val="dk1"/>
                </a:solidFill>
                <a:effectLst/>
                <a:uFillTx/>
                <a:latin typeface="Calibri"/>
                <a:ea typeface="Calibri"/>
              </a:rPr>
              <a:t>What is the Problem?</a:t>
            </a:r>
            <a:endParaRPr b="0" lang="en-GB" sz="2300" strike="noStrike" u="none">
              <a:solidFill>
                <a:srgbClr val="000000"/>
              </a:solidFill>
              <a:effectLst/>
              <a:uFillTx/>
              <a:latin typeface="Arial"/>
            </a:endParaRPr>
          </a:p>
        </p:txBody>
      </p:sp>
      <p:sp>
        <p:nvSpPr>
          <p:cNvPr id="264" name="PlaceHolder 2"/>
          <p:cNvSpPr>
            <a:spLocks noGrp="1"/>
          </p:cNvSpPr>
          <p:nvPr>
            <p:ph/>
          </p:nvPr>
        </p:nvSpPr>
        <p:spPr>
          <a:xfrm>
            <a:off x="525960" y="790560"/>
            <a:ext cx="8229240" cy="497880"/>
          </a:xfrm>
          <a:prstGeom prst="rect">
            <a:avLst/>
          </a:prstGeom>
          <a:noFill/>
          <a:ln w="0">
            <a:noFill/>
          </a:ln>
        </p:spPr>
        <p:txBody>
          <a:bodyPr lIns="57240" rIns="57240" tIns="57240" bIns="57240" anchor="t">
            <a:noAutofit/>
          </a:bodyPr>
          <a:p>
            <a:pPr marL="254160" indent="-247680">
              <a:lnSpc>
                <a:spcPct val="90000"/>
              </a:lnSpc>
              <a:buNone/>
              <a:tabLst>
                <a:tab algn="l" pos="0"/>
              </a:tabLst>
            </a:pPr>
            <a:r>
              <a:rPr b="0" lang="en" sz="2000" strike="noStrike" u="none">
                <a:solidFill>
                  <a:schemeClr val="dk1"/>
                </a:solidFill>
                <a:effectLst/>
                <a:uFillTx/>
                <a:latin typeface="Calibri"/>
                <a:ea typeface="Calibri"/>
              </a:rPr>
              <a:t>Cloud Object Stores designed for</a:t>
            </a:r>
            <a:endParaRPr b="0" lang="en-GB" sz="2000" strike="noStrike" u="none">
              <a:solidFill>
                <a:srgbClr val="000000"/>
              </a:solidFill>
              <a:effectLst/>
              <a:uFillTx/>
              <a:latin typeface="Arial"/>
            </a:endParaRPr>
          </a:p>
          <a:p>
            <a:pPr marL="457200" indent="-317520">
              <a:lnSpc>
                <a:spcPct val="90000"/>
              </a:lnSpc>
              <a:buClr>
                <a:srgbClr val="3fae2a"/>
              </a:buClr>
              <a:buFont typeface="Noto Sans Symbols"/>
              <a:buChar char="⬢"/>
              <a:tabLst>
                <a:tab algn="l" pos="0"/>
              </a:tabLst>
            </a:pPr>
            <a:r>
              <a:rPr b="0" lang="en" sz="1400" strike="noStrike" u="none">
                <a:solidFill>
                  <a:schemeClr val="dk1"/>
                </a:solidFill>
                <a:effectLst/>
                <a:uFillTx/>
                <a:latin typeface="Calibri"/>
                <a:ea typeface="Calibri"/>
              </a:rPr>
              <a:t>Scale</a:t>
            </a:r>
            <a:endParaRPr b="0" lang="en-GB" sz="1400" strike="noStrike" u="none">
              <a:solidFill>
                <a:srgbClr val="000000"/>
              </a:solidFill>
              <a:effectLst/>
              <a:uFillTx/>
              <a:latin typeface="Arial"/>
            </a:endParaRPr>
          </a:p>
          <a:p>
            <a:pPr marL="457200" indent="-317520">
              <a:lnSpc>
                <a:spcPct val="90000"/>
              </a:lnSpc>
              <a:buClr>
                <a:srgbClr val="3fae2a"/>
              </a:buClr>
              <a:buFont typeface="Noto Sans Symbols"/>
              <a:buChar char="⬢"/>
              <a:tabLst>
                <a:tab algn="l" pos="0"/>
              </a:tabLst>
            </a:pPr>
            <a:r>
              <a:rPr b="0" lang="en" sz="1400" strike="noStrike" u="none">
                <a:solidFill>
                  <a:schemeClr val="dk1"/>
                </a:solidFill>
                <a:effectLst/>
                <a:uFillTx/>
                <a:latin typeface="Calibri"/>
                <a:ea typeface="Calibri"/>
              </a:rPr>
              <a:t>Cost</a:t>
            </a:r>
            <a:endParaRPr b="0" lang="en-GB" sz="1400" strike="noStrike" u="none">
              <a:solidFill>
                <a:srgbClr val="000000"/>
              </a:solidFill>
              <a:effectLst/>
              <a:uFillTx/>
              <a:latin typeface="Arial"/>
            </a:endParaRPr>
          </a:p>
          <a:p>
            <a:pPr marL="457200" indent="-317520">
              <a:lnSpc>
                <a:spcPct val="90000"/>
              </a:lnSpc>
              <a:buClr>
                <a:srgbClr val="3fae2a"/>
              </a:buClr>
              <a:buFont typeface="Noto Sans Symbols"/>
              <a:buChar char="⬢"/>
              <a:tabLst>
                <a:tab algn="l" pos="0"/>
              </a:tabLst>
            </a:pPr>
            <a:r>
              <a:rPr b="0" lang="en" sz="1400" strike="noStrike" u="none">
                <a:solidFill>
                  <a:schemeClr val="dk1"/>
                </a:solidFill>
                <a:effectLst/>
                <a:uFillTx/>
                <a:latin typeface="Calibri"/>
                <a:ea typeface="Calibri"/>
              </a:rPr>
              <a:t>Geographic Distribution</a:t>
            </a:r>
            <a:endParaRPr b="0" lang="en-GB" sz="1400" strike="noStrike" u="none">
              <a:solidFill>
                <a:srgbClr val="000000"/>
              </a:solidFill>
              <a:effectLst/>
              <a:uFillTx/>
              <a:latin typeface="Arial"/>
            </a:endParaRPr>
          </a:p>
          <a:p>
            <a:pPr marL="457200" indent="-317520">
              <a:lnSpc>
                <a:spcPct val="90000"/>
              </a:lnSpc>
              <a:buClr>
                <a:srgbClr val="3fae2a"/>
              </a:buClr>
              <a:buFont typeface="Noto Sans Symbols"/>
              <a:buChar char="⬢"/>
              <a:tabLst>
                <a:tab algn="l" pos="0"/>
              </a:tabLst>
            </a:pPr>
            <a:r>
              <a:rPr b="0" lang="en" sz="1400" strike="noStrike" u="none">
                <a:solidFill>
                  <a:schemeClr val="dk1"/>
                </a:solidFill>
                <a:effectLst/>
                <a:uFillTx/>
                <a:latin typeface="Calibri"/>
                <a:ea typeface="Calibri"/>
              </a:rPr>
              <a:t>Availability</a:t>
            </a:r>
            <a:endParaRPr b="0" lang="en-GB" sz="1400" strike="noStrike" u="none">
              <a:solidFill>
                <a:srgbClr val="000000"/>
              </a:solidFill>
              <a:effectLst/>
              <a:uFillTx/>
              <a:latin typeface="Arial"/>
            </a:endParaRPr>
          </a:p>
          <a:p>
            <a:pPr marL="457200" indent="-317520">
              <a:lnSpc>
                <a:spcPct val="90000"/>
              </a:lnSpc>
              <a:buClr>
                <a:srgbClr val="3fae2a"/>
              </a:buClr>
              <a:buFont typeface="Noto Sans Symbols"/>
              <a:buChar char="⬢"/>
              <a:tabLst>
                <a:tab algn="l" pos="0"/>
              </a:tabLst>
            </a:pPr>
            <a:r>
              <a:rPr b="0" lang="en" sz="1400" strike="noStrike" u="none">
                <a:solidFill>
                  <a:schemeClr val="dk1"/>
                </a:solidFill>
                <a:effectLst/>
                <a:uFillTx/>
                <a:latin typeface="Calibri"/>
                <a:ea typeface="Calibri"/>
              </a:rPr>
              <a:t>Cloud app writers often modify apps to deal with cloud storage semantics and limitations</a:t>
            </a:r>
            <a:endParaRPr b="0" lang="en-GB" sz="1400" strike="noStrike" u="none">
              <a:solidFill>
                <a:srgbClr val="000000"/>
              </a:solidFill>
              <a:effectLst/>
              <a:uFillTx/>
              <a:latin typeface="Arial"/>
            </a:endParaRPr>
          </a:p>
          <a:p>
            <a:pPr indent="0">
              <a:lnSpc>
                <a:spcPct val="90000"/>
              </a:lnSpc>
              <a:buNone/>
              <a:tabLst>
                <a:tab algn="l" pos="0"/>
              </a:tabLst>
            </a:pPr>
            <a:r>
              <a:rPr b="0" lang="en" sz="2000" strike="noStrike" u="none">
                <a:solidFill>
                  <a:schemeClr val="dk1"/>
                </a:solidFill>
                <a:effectLst/>
                <a:uFillTx/>
                <a:latin typeface="Calibri"/>
                <a:ea typeface="Calibri"/>
              </a:rPr>
              <a:t>Challenges - Hadoop apps should work on HDFS or Cloud Storage transparently</a:t>
            </a:r>
            <a:endParaRPr b="0" lang="en-GB" sz="2000" strike="noStrike" u="none">
              <a:solidFill>
                <a:srgbClr val="000000"/>
              </a:solidFill>
              <a:effectLst/>
              <a:uFillTx/>
              <a:latin typeface="Arial"/>
            </a:endParaRPr>
          </a:p>
          <a:p>
            <a:pPr marL="457200" indent="-317520">
              <a:lnSpc>
                <a:spcPct val="90000"/>
              </a:lnSpc>
              <a:buClr>
                <a:srgbClr val="3fae2a"/>
              </a:buClr>
              <a:buFont typeface="Noto Sans Symbols"/>
              <a:buChar char="⬢"/>
              <a:tabLst>
                <a:tab algn="l" pos="0"/>
              </a:tabLst>
            </a:pPr>
            <a:r>
              <a:rPr b="0" lang="en" sz="1400" strike="noStrike" u="none">
                <a:solidFill>
                  <a:schemeClr val="dk1"/>
                </a:solidFill>
                <a:effectLst/>
                <a:uFillTx/>
                <a:latin typeface="Calibri"/>
                <a:ea typeface="Calibri"/>
              </a:rPr>
              <a:t>Eventual consistency</a:t>
            </a:r>
            <a:endParaRPr b="0" lang="en-GB" sz="1400" strike="noStrike" u="none">
              <a:solidFill>
                <a:srgbClr val="000000"/>
              </a:solidFill>
              <a:effectLst/>
              <a:uFillTx/>
              <a:latin typeface="Arial"/>
            </a:endParaRPr>
          </a:p>
          <a:p>
            <a:pPr marL="457200" indent="-317520">
              <a:lnSpc>
                <a:spcPct val="90000"/>
              </a:lnSpc>
              <a:buClr>
                <a:srgbClr val="3fae2a"/>
              </a:buClr>
              <a:buFont typeface="Noto Sans Symbols"/>
              <a:buChar char="⬢"/>
              <a:tabLst>
                <a:tab algn="l" pos="0"/>
              </a:tabLst>
            </a:pPr>
            <a:r>
              <a:rPr b="0" lang="en" sz="1400" strike="noStrike" u="none">
                <a:solidFill>
                  <a:schemeClr val="dk1"/>
                </a:solidFill>
                <a:effectLst/>
                <a:uFillTx/>
                <a:latin typeface="Calibri"/>
                <a:ea typeface="Calibri"/>
              </a:rPr>
              <a:t>Performance - separated from compute</a:t>
            </a:r>
            <a:endParaRPr b="0" lang="en-GB" sz="1400" strike="noStrike" u="none">
              <a:solidFill>
                <a:srgbClr val="000000"/>
              </a:solidFill>
              <a:effectLst/>
              <a:uFillTx/>
              <a:latin typeface="Arial"/>
            </a:endParaRPr>
          </a:p>
          <a:p>
            <a:pPr marL="457200" indent="-317520">
              <a:lnSpc>
                <a:spcPct val="90000"/>
              </a:lnSpc>
              <a:buClr>
                <a:srgbClr val="3fae2a"/>
              </a:buClr>
              <a:buFont typeface="Noto Sans Symbols"/>
              <a:buChar char="⬢"/>
              <a:tabLst>
                <a:tab algn="l" pos="0"/>
              </a:tabLst>
            </a:pPr>
            <a:r>
              <a:rPr b="0" lang="en" sz="1400" strike="noStrike" u="none">
                <a:solidFill>
                  <a:schemeClr val="dk1"/>
                </a:solidFill>
                <a:effectLst/>
                <a:uFillTx/>
                <a:latin typeface="Calibri"/>
                <a:ea typeface="Calibri"/>
              </a:rPr>
              <a:t>Cloud Storage not designed for file-like access patterns</a:t>
            </a:r>
            <a:endParaRPr b="0" lang="en-GB" sz="1400" strike="noStrike" u="none">
              <a:solidFill>
                <a:srgbClr val="000000"/>
              </a:solidFill>
              <a:effectLst/>
              <a:uFillTx/>
              <a:latin typeface="Arial"/>
            </a:endParaRPr>
          </a:p>
          <a:p>
            <a:pPr marL="457200" indent="-317520">
              <a:lnSpc>
                <a:spcPct val="90000"/>
              </a:lnSpc>
              <a:buClr>
                <a:srgbClr val="3fae2a"/>
              </a:buClr>
              <a:buFont typeface="Noto Sans Symbols"/>
              <a:buChar char="⬢"/>
              <a:tabLst>
                <a:tab algn="l" pos="0"/>
              </a:tabLst>
            </a:pPr>
            <a:r>
              <a:rPr b="0" lang="en" sz="1400" strike="noStrike" u="none">
                <a:solidFill>
                  <a:schemeClr val="dk1"/>
                </a:solidFill>
                <a:effectLst/>
                <a:uFillTx/>
                <a:latin typeface="Calibri"/>
                <a:ea typeface="Calibri"/>
              </a:rPr>
              <a:t>Limitations in APIs (e.g. rename)</a:t>
            </a:r>
            <a:endParaRPr b="0" lang="en-GB" sz="14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xmlns:r="http://schemas.openxmlformats.org/officeDocument/2006/relationships" name="Hortonworks Presentation Template">
  <a:themeElements>
    <a:clrScheme name="Hortonworks">
      <a:dk1>
        <a:srgbClr val="000000"/>
      </a:dk1>
      <a:lt1>
        <a:srgbClr val="1e1e1e"/>
      </a:lt1>
      <a:dk2>
        <a:srgbClr val="ffffff"/>
      </a:dk2>
      <a:lt2>
        <a:srgbClr val="ffc61e"/>
      </a:lt2>
      <a:accent1>
        <a:srgbClr val="3fae2a"/>
      </a:accent1>
      <a:accent2>
        <a:srgbClr val="3db5e6"/>
      </a:accent2>
      <a:accent3>
        <a:srgbClr val="44697d"/>
      </a:accent3>
      <a:accent4>
        <a:srgbClr val="dad9d6"/>
      </a:accent4>
      <a:accent5>
        <a:srgbClr val="3b8640"/>
      </a:accent5>
      <a:accent6>
        <a:srgbClr val="ff700a"/>
      </a:accent6>
      <a:hlink>
        <a:srgbClr val="ffffff"/>
      </a:hlink>
      <a:folHlink>
        <a:srgbClr val="ffffff"/>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5.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docProps/app.xml><?xml version="1.0" encoding="utf-8"?>
<Properties xmlns="http://schemas.openxmlformats.org/officeDocument/2006/extended-properties" xmlns:vt="http://schemas.openxmlformats.org/officeDocument/2006/docPropsVTypes">
  <Template/>
  <TotalTime>23377</TotalTime>
  <Application>LibreOffice/25.8.2.2$MacOSX_AARCH64 LibreOffice_project/d401f2107ccab8f924a8e2df40f573aab7605b6f</Application>
  <AppVersion>15.0000</AppVersion>
  <Words>2949</Words>
  <Paragraphs>515</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dc:description/>
  <dc:language>en-GB</dc:language>
  <cp:lastModifiedBy/>
  <dcterms:modified xsi:type="dcterms:W3CDTF">2025-10-30T17:01:42Z</dcterms:modified>
  <cp:revision>151</cp:revision>
  <dc:subject/>
  <dc:title>Hadoop, Spark Hive &amp; Cloud Storage</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HiddenSlides">
    <vt:i4>12</vt:i4>
  </property>
  <property fmtid="{D5CDD505-2E9C-101B-9397-08002B2CF9AE}" pid="3" name="Notes">
    <vt:i4>35</vt:i4>
  </property>
  <property fmtid="{D5CDD505-2E9C-101B-9397-08002B2CF9AE}" pid="4" name="PresentationFormat">
    <vt:lpwstr>On-screen Show (16:9)</vt:lpwstr>
  </property>
  <property fmtid="{D5CDD505-2E9C-101B-9397-08002B2CF9AE}" pid="5" name="Slides">
    <vt:i4>51</vt:i4>
  </property>
</Properties>
</file>